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1"/>
  </p:notesMasterIdLst>
  <p:sldIdLst>
    <p:sldId id="256" r:id="rId3"/>
    <p:sldId id="257" r:id="rId4"/>
    <p:sldId id="258" r:id="rId5"/>
    <p:sldId id="279" r:id="rId6"/>
    <p:sldId id="263" r:id="rId7"/>
    <p:sldId id="265" r:id="rId8"/>
    <p:sldId id="280" r:id="rId9"/>
    <p:sldId id="266" r:id="rId10"/>
    <p:sldId id="267" r:id="rId11"/>
    <p:sldId id="268" r:id="rId12"/>
    <p:sldId id="269" r:id="rId13"/>
    <p:sldId id="270" r:id="rId14"/>
    <p:sldId id="271" r:id="rId15"/>
    <p:sldId id="276" r:id="rId16"/>
    <p:sldId id="277" r:id="rId17"/>
    <p:sldId id="278"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C77"/>
    <a:srgbClr val="47E5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89012" autoAdjust="0"/>
  </p:normalViewPr>
  <p:slideViewPr>
    <p:cSldViewPr snapToGrid="0">
      <p:cViewPr>
        <p:scale>
          <a:sx n="60" d="100"/>
          <a:sy n="60" d="100"/>
        </p:scale>
        <p:origin x="2496" y="10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79"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80"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81"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82" name="PlaceHolder 5"/>
          <p:cNvSpPr>
            <a:spLocks noGrp="1"/>
          </p:cNvSpPr>
          <p:nvPr>
            <p:ph type="sldNum"/>
          </p:nvPr>
        </p:nvSpPr>
        <p:spPr>
          <a:xfrm>
            <a:off x="4278960" y="10157400"/>
            <a:ext cx="3280680" cy="534240"/>
          </a:xfrm>
          <a:prstGeom prst="rect">
            <a:avLst/>
          </a:prstGeom>
        </p:spPr>
        <p:txBody>
          <a:bodyPr lIns="0" tIns="0" rIns="0" bIns="0" anchor="b"/>
          <a:lstStyle/>
          <a:p>
            <a:pPr algn="r"/>
            <a:fld id="{0BD58100-A611-44BD-8E94-E54772BDAFE5}"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9833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b="0" strike="noStrike" spc="-1" dirty="0" err="1">
                <a:solidFill>
                  <a:srgbClr val="000000"/>
                </a:solidFill>
                <a:uFill>
                  <a:solidFill>
                    <a:srgbClr val="FFFFFF"/>
                  </a:solidFill>
                </a:uFill>
                <a:latin typeface="+mn-lt"/>
              </a:rPr>
              <a:t>Gangguan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saat</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mengemudi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terjadi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setiap</a:t>
            </a:r>
            <a:r>
              <a:rPr lang="en-US" sz="1200" b="0" strike="noStrike" spc="-1" dirty="0">
                <a:solidFill>
                  <a:srgbClr val="000000"/>
                </a:solidFill>
                <a:uFill>
                  <a:solidFill>
                    <a:srgbClr val="FFFFFF"/>
                  </a:solidFill>
                </a:uFill>
                <a:latin typeface="+mn-lt"/>
              </a:rPr>
              <a:t> kali </a:t>
            </a:r>
            <a:r>
              <a:rPr lang="en-US" sz="1200" b="0" strike="noStrike" spc="-1" dirty="0" err="1">
                <a:solidFill>
                  <a:srgbClr val="000000"/>
                </a:solidFill>
                <a:uFill>
                  <a:solidFill>
                    <a:srgbClr val="FFFFFF"/>
                  </a:solidFill>
                </a:uFill>
                <a:latin typeface="+mn-lt"/>
              </a:rPr>
              <a:t>kita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mengalihkan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pandangan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jalan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tangan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lepas</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kemudi</a:t>
            </a:r>
            <a:r>
              <a:rPr lang="en-US" sz="1200" b="0" strike="noStrike" spc="-1" dirty="0">
                <a:solidFill>
                  <a:srgbClr val="000000"/>
                </a:solidFill>
                <a:uFill>
                  <a:solidFill>
                    <a:srgbClr val="FFFFFF"/>
                  </a:solidFill>
                </a:uFill>
                <a:latin typeface="+mn-lt"/>
              </a:rPr>
              <a:t>, dan </a:t>
            </a:r>
            <a:r>
              <a:rPr lang="en-US" sz="1200" b="0" strike="noStrike" spc="-1" dirty="0" err="1">
                <a:solidFill>
                  <a:srgbClr val="000000"/>
                </a:solidFill>
                <a:uFill>
                  <a:solidFill>
                    <a:srgbClr val="FFFFFF"/>
                  </a:solidFill>
                </a:uFill>
                <a:latin typeface="+mn-lt"/>
              </a:rPr>
              <a:t>pikiran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tidak</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fokus</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tugas</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utama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yaitu</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mengemudi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dengan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aman</a:t>
            </a:r>
            <a:r>
              <a:rPr lang="en-US" sz="1200" b="0" strike="noStrike" spc="-1" dirty="0">
                <a:solidFill>
                  <a:srgbClr val="000000"/>
                </a:solidFill>
                <a:uFill>
                  <a:solidFill>
                    <a:srgbClr val="FFFFFF"/>
                  </a:solidFill>
                </a:uFill>
                <a:latin typeface="+mn-lt"/>
              </a:rPr>
              <a:t>.</a:t>
            </a:r>
          </a:p>
          <a:p>
            <a:endParaRPr lang="en-US" sz="1200" b="0" strike="noStrike" spc="-1" dirty="0">
              <a:solidFill>
                <a:srgbClr val="000000"/>
              </a:solidFill>
              <a:uFill>
                <a:solidFill>
                  <a:srgbClr val="FFFFFF"/>
                </a:solidFill>
              </a:uFill>
              <a:latin typeface="+mn-lt"/>
            </a:endParaRPr>
          </a:p>
          <a:p>
            <a:r>
              <a:rPr lang="en-US" sz="1200" b="0" strike="noStrike" spc="-1" dirty="0">
                <a:solidFill>
                  <a:srgbClr val="000000"/>
                </a:solidFill>
                <a:uFill>
                  <a:solidFill>
                    <a:srgbClr val="FFFFFF"/>
                  </a:solidFill>
                </a:uFill>
                <a:latin typeface="+mn-lt"/>
              </a:rPr>
              <a:t>Ada </a:t>
            </a:r>
            <a:r>
              <a:rPr lang="en-US" sz="1200" b="0" strike="noStrike" spc="-1" dirty="0" err="1">
                <a:solidFill>
                  <a:srgbClr val="000000"/>
                </a:solidFill>
                <a:uFill>
                  <a:solidFill>
                    <a:srgbClr val="FFFFFF"/>
                  </a:solidFill>
                </a:uFill>
                <a:latin typeface="+mn-lt"/>
              </a:rPr>
              <a:t>tiga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jenis</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gangguan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utama</a:t>
            </a:r>
            <a:r>
              <a:rPr lang="en-US" sz="1200" b="0" strike="noStrike" spc="-1" dirty="0">
                <a:solidFill>
                  <a:srgbClr val="000000"/>
                </a:solidFill>
                <a:uFill>
                  <a:solidFill>
                    <a:srgbClr val="FFFFFF"/>
                  </a:solidFill>
                </a:uFill>
                <a:latin typeface="+mn-lt"/>
              </a:rPr>
              <a:t>.</a:t>
            </a:r>
          </a:p>
          <a:p>
            <a:endParaRPr lang="en-US" sz="1200" b="0" strike="noStrike" spc="-1" dirty="0">
              <a:solidFill>
                <a:srgbClr val="000000"/>
              </a:solidFill>
              <a:uFill>
                <a:solidFill>
                  <a:srgbClr val="FFFFFF"/>
                </a:solidFill>
              </a:uFill>
              <a:latin typeface="+mn-lt"/>
            </a:endParaRPr>
          </a:p>
          <a:p>
            <a:r>
              <a:rPr lang="en-US" sz="1200" b="0" strike="noStrike" spc="-1" dirty="0">
                <a:solidFill>
                  <a:srgbClr val="000000"/>
                </a:solidFill>
                <a:uFill>
                  <a:solidFill>
                    <a:srgbClr val="FFFFFF"/>
                  </a:solidFill>
                </a:uFill>
                <a:latin typeface="+mn-lt"/>
              </a:rPr>
              <a:t>Manual – </a:t>
            </a:r>
            <a:r>
              <a:rPr lang="en-US" sz="1200" b="0" strike="noStrike" spc="-1" dirty="0" err="1">
                <a:solidFill>
                  <a:srgbClr val="000000"/>
                </a:solidFill>
                <a:uFill>
                  <a:solidFill>
                    <a:srgbClr val="FFFFFF"/>
                  </a:solidFill>
                </a:uFill>
                <a:latin typeface="+mn-lt"/>
              </a:rPr>
              <a:t>melepaskan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tangan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kemudi</a:t>
            </a:r>
            <a:endParaRPr lang="en-US" sz="1200" b="0" strike="noStrike" spc="-1" dirty="0">
              <a:solidFill>
                <a:srgbClr val="000000"/>
              </a:solidFill>
              <a:uFill>
                <a:solidFill>
                  <a:srgbClr val="FFFFFF"/>
                </a:solidFill>
              </a:uFill>
              <a:latin typeface="+mn-lt"/>
            </a:endParaRPr>
          </a:p>
          <a:p>
            <a:r>
              <a:rPr lang="en-US" sz="1200" b="0" strike="noStrike" spc="-1" dirty="0">
                <a:solidFill>
                  <a:srgbClr val="000000"/>
                </a:solidFill>
                <a:uFill>
                  <a:solidFill>
                    <a:srgbClr val="FFFFFF"/>
                  </a:solidFill>
                </a:uFill>
                <a:latin typeface="+mn-lt"/>
              </a:rPr>
              <a:t>Visual – </a:t>
            </a:r>
            <a:r>
              <a:rPr lang="en-US" sz="1200" b="0" strike="noStrike" spc="-1" dirty="0" err="1">
                <a:solidFill>
                  <a:srgbClr val="000000"/>
                </a:solidFill>
                <a:uFill>
                  <a:solidFill>
                    <a:srgbClr val="FFFFFF"/>
                  </a:solidFill>
                </a:uFill>
                <a:latin typeface="+mn-lt"/>
              </a:rPr>
              <a:t>mengalihkan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pandangan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mata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jalan</a:t>
            </a:r>
            <a:endParaRPr lang="en-US" sz="1200" b="0" strike="noStrike" spc="-1" dirty="0">
              <a:solidFill>
                <a:srgbClr val="000000"/>
              </a:solidFill>
              <a:uFill>
                <a:solidFill>
                  <a:srgbClr val="FFFFFF"/>
                </a:solidFill>
              </a:uFill>
              <a:latin typeface="+mn-lt"/>
            </a:endParaRPr>
          </a:p>
          <a:p>
            <a:r>
              <a:rPr lang="en-US" sz="1200" b="0" strike="noStrike" spc="-1" dirty="0" err="1">
                <a:solidFill>
                  <a:srgbClr val="000000"/>
                </a:solidFill>
                <a:uFill>
                  <a:solidFill>
                    <a:srgbClr val="FFFFFF"/>
                  </a:solidFill>
                </a:uFill>
                <a:latin typeface="+mn-lt"/>
              </a:rPr>
              <a:t>Kognitif</a:t>
            </a:r>
            <a:r>
              <a:rPr lang="en-US" sz="1200" b="0" strike="noStrike" spc="-1" dirty="0">
                <a:solidFill>
                  <a:srgbClr val="000000"/>
                </a:solidFill>
                <a:uFill>
                  <a:solidFill>
                    <a:srgbClr val="FFFFFF"/>
                  </a:solidFill>
                </a:uFill>
                <a:latin typeface="+mn-lt"/>
              </a:rPr>
              <a:t> - </a:t>
            </a:r>
            <a:r>
              <a:rPr lang="en-US" sz="1200" b="0" strike="noStrike" spc="-1" dirty="0" err="1">
                <a:solidFill>
                  <a:srgbClr val="000000"/>
                </a:solidFill>
                <a:uFill>
                  <a:solidFill>
                    <a:srgbClr val="FFFFFF"/>
                  </a:solidFill>
                </a:uFill>
                <a:latin typeface="+mn-lt"/>
              </a:rPr>
              <a:t>mengalihkan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pikiran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dari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kegiatan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mengemudi</a:t>
            </a:r>
            <a:r>
              <a:rPr lang="en-US" sz="1200" b="0" strike="noStrike" spc="-1" dirty="0">
                <a:solidFill>
                  <a:srgbClr val="000000"/>
                </a:solidFill>
                <a:uFill>
                  <a:solidFill>
                    <a:srgbClr val="FFFFFF"/>
                  </a:solidFill>
                </a:uFill>
                <a:latin typeface="+mn-lt"/>
              </a:rPr>
              <a:t>.</a:t>
            </a:r>
          </a:p>
          <a:p>
            <a:endParaRPr lang="en-US" sz="1200" b="0" strike="noStrike" spc="-1" dirty="0">
              <a:solidFill>
                <a:srgbClr val="000000"/>
              </a:solidFill>
              <a:uFill>
                <a:solidFill>
                  <a:srgbClr val="FFFFFF"/>
                </a:solidFill>
              </a:uFill>
              <a:latin typeface="+mn-lt"/>
            </a:endParaRPr>
          </a:p>
          <a:p>
            <a:endParaRPr lang="en-US" sz="1200" b="0" strike="noStrike" spc="-1" dirty="0">
              <a:solidFill>
                <a:srgbClr val="000000"/>
              </a:solidFill>
              <a:uFill>
                <a:solidFill>
                  <a:srgbClr val="FFFFFF"/>
                </a:solidFill>
              </a:uFill>
              <a:latin typeface="+mn-lt"/>
            </a:endParaRPr>
          </a:p>
          <a:p>
            <a:endParaRPr lang="en-US" dirty="0"/>
          </a:p>
          <a:p>
            <a:endParaRPr lang="en-US" dirty="0"/>
          </a:p>
        </p:txBody>
      </p:sp>
      <p:sp>
        <p:nvSpPr>
          <p:cNvPr id="4" name="Slide Number Placeholder 3"/>
          <p:cNvSpPr>
            <a:spLocks noGrp="1"/>
          </p:cNvSpPr>
          <p:nvPr>
            <p:ph type="sldNum" idx="10"/>
          </p:nvPr>
        </p:nvSpPr>
        <p:spPr/>
        <p:txBody>
          <a:bodyPr/>
          <a:lstStyle/>
          <a:p>
            <a:pPr algn="r"/>
            <a:fld id="{0BD58100-A611-44BD-8E94-E54772BDAFE5}" type="slidenum">
              <a:rPr lang="en-US" sz="1400" b="0" strike="noStrike" spc="-1" smtClean="0">
                <a:solidFill>
                  <a:srgbClr val="000000"/>
                </a:solidFill>
                <a:uFill>
                  <a:solidFill>
                    <a:srgbClr val="FFFFFF"/>
                  </a:solidFill>
                </a:uFill>
                <a:latin typeface="Times New Roman"/>
              </a:rPr>
              <a:t>4</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7241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laceHolder 1"/>
          <p:cNvSpPr>
            <a:spLocks noGrp="1"/>
          </p:cNvSpPr>
          <p:nvPr>
            <p:ph type="body"/>
          </p:nvPr>
        </p:nvSpPr>
        <p:spPr>
          <a:xfrm>
            <a:off x="685800" y="4400640"/>
            <a:ext cx="5486040" cy="360000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185" name="TextShape 2"/>
          <p:cNvSpPr txBox="1"/>
          <p:nvPr/>
        </p:nvSpPr>
        <p:spPr>
          <a:xfrm>
            <a:off x="3884760" y="8685360"/>
            <a:ext cx="2971440" cy="458280"/>
          </a:xfrm>
          <a:prstGeom prst="rect">
            <a:avLst/>
          </a:prstGeom>
          <a:noFill/>
          <a:ln>
            <a:noFill/>
          </a:ln>
        </p:spPr>
        <p:txBody>
          <a:bodyPr anchor="b"/>
          <a:lstStyle/>
          <a:p>
            <a:pPr algn="r">
              <a:lnSpc>
                <a:spcPct val="100000"/>
              </a:lnSpc>
            </a:pPr>
            <a:fld id="{686AAE32-2BFA-4AB3-B712-E064979D25EF}" type="slidenum">
              <a:rPr lang="en-US" sz="1200" b="0" strike="noStrike" spc="-1">
                <a:solidFill>
                  <a:srgbClr val="000000"/>
                </a:solidFill>
                <a:uFill>
                  <a:solidFill>
                    <a:srgbClr val="FFFFFF"/>
                  </a:solidFill>
                </a:uFill>
                <a:latin typeface="+mn-lt"/>
                <a:ea typeface="+mn-ea"/>
              </a:rPr>
              <a:t>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57299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b="0" strike="noStrike" spc="-1" dirty="0">
                <a:solidFill>
                  <a:srgbClr val="000000"/>
                </a:solidFill>
                <a:uFill>
                  <a:solidFill>
                    <a:srgbClr val="FFFFFF"/>
                  </a:solidFill>
                </a:uFill>
                <a:latin typeface="Calibri"/>
              </a:rPr>
              <a:t>73% </a:t>
            </a:r>
            <a:r>
              <a:rPr lang="en-US" sz="1200" b="0" strike="noStrike" spc="-1" dirty="0" err="1">
                <a:solidFill>
                  <a:srgbClr val="000000"/>
                </a:solidFill>
                <a:uFill>
                  <a:solidFill>
                    <a:srgbClr val="FFFFFF"/>
                  </a:solidFill>
                </a:uFill>
                <a:latin typeface="Calibri"/>
              </a:rPr>
              <a:t>dari</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mereka</a:t>
            </a:r>
            <a:r>
              <a:rPr lang="en-US" sz="1200" b="0" strike="noStrike" spc="-1" dirty="0">
                <a:solidFill>
                  <a:srgbClr val="000000"/>
                </a:solidFill>
                <a:uFill>
                  <a:solidFill>
                    <a:srgbClr val="FFFFFF"/>
                  </a:solidFill>
                </a:uFill>
                <a:latin typeface="Calibri"/>
              </a:rPr>
              <a:t> yang </a:t>
            </a:r>
            <a:r>
              <a:rPr lang="en-US" sz="1200" b="0" strike="noStrike" spc="-1" dirty="0" err="1">
                <a:solidFill>
                  <a:srgbClr val="000000"/>
                </a:solidFill>
                <a:uFill>
                  <a:solidFill>
                    <a:srgbClr val="FFFFFF"/>
                  </a:solidFill>
                </a:uFill>
                <a:latin typeface="Calibri"/>
              </a:rPr>
              <a:t>disurvei</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melaporkan</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mengemudi</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sambil</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mengirim</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bermain</a:t>
            </a:r>
            <a:r>
              <a:rPr lang="en-US" sz="1200" b="0" strike="noStrike" spc="-1" dirty="0">
                <a:solidFill>
                  <a:srgbClr val="000000"/>
                </a:solidFill>
                <a:uFill>
                  <a:solidFill>
                    <a:srgbClr val="FFFFFF"/>
                  </a:solidFill>
                </a:uFill>
                <a:latin typeface="Calibri"/>
              </a:rPr>
              <a:t> </a:t>
            </a:r>
            <a:r>
              <a:rPr lang="en-US" sz="1200" b="0" strike="noStrike" spc="-1" dirty="0" err="1">
                <a:solidFill>
                  <a:srgbClr val="000000"/>
                </a:solidFill>
                <a:uFill>
                  <a:solidFill>
                    <a:srgbClr val="FFFFFF"/>
                  </a:solidFill>
                </a:uFill>
                <a:latin typeface="Calibri"/>
              </a:rPr>
              <a:t>ponsel</a:t>
            </a:r>
            <a:r>
              <a:rPr lang="en-US" sz="1200" b="0" strike="noStrike" spc="-1" dirty="0">
                <a:solidFill>
                  <a:srgbClr val="000000"/>
                </a:solidFill>
                <a:uFill>
                  <a:solidFill>
                    <a:srgbClr val="FFFFFF"/>
                  </a:solidFill>
                </a:uFill>
                <a:latin typeface="Calibri"/>
              </a:rPr>
              <a:t>.</a:t>
            </a:r>
          </a:p>
          <a:p>
            <a:endParaRPr lang="en-US" sz="1200" b="0" strike="noStrike" spc="-1" dirty="0">
              <a:solidFill>
                <a:srgbClr val="000000"/>
              </a:solidFill>
              <a:uFill>
                <a:solidFill>
                  <a:srgbClr val="FFFFFF"/>
                </a:solidFill>
              </a:u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strike="noStrike" spc="-1" dirty="0">
                <a:solidFill>
                  <a:srgbClr val="000000"/>
                </a:solidFill>
                <a:uFill>
                  <a:solidFill>
                    <a:srgbClr val="FFFFFF"/>
                  </a:solidFill>
                </a:uFill>
                <a:latin typeface="Calibri"/>
              </a:rPr>
              <a:t>
</a:t>
            </a:r>
            <a:r>
              <a:rPr lang="id" sz="1200" b="0" i="1" strike="noStrike" spc="-1" dirty="0">
                <a:solidFill>
                  <a:srgbClr val="04607A"/>
                </a:solidFill>
                <a:uFill>
                  <a:solidFill>
                    <a:srgbClr val="FFFFFF"/>
                  </a:solidFill>
                </a:uFill>
                <a:latin typeface="+mn-lt"/>
                <a:ea typeface="Arial"/>
              </a:rPr>
              <a:t>FOMO (Fear of Missing Out), adalah kecemasan akan kegiatan ataupun berita yang menarik di tempat lain. Hal ini membuat kita selalu melihat ponsel/gadget setiap saat di manapun dan kapanpun seperti saat berkendara, padahal gangguan mengemudi berakibat ribuan kecelakaan fatal yang mengakibatkan kematian. Jika tren ini berlanjut dapat melampaui kematian akibat berkendara dibawah pengaruh minuman/obat.</a:t>
            </a:r>
            <a:r>
              <a:rPr lang="en-US" sz="2000" b="0" strike="noStrike" spc="-1" dirty="0">
                <a:solidFill>
                  <a:srgbClr val="000000"/>
                </a:solidFill>
                <a:uFill>
                  <a:solidFill>
                    <a:srgbClr val="FFFFFF"/>
                  </a:solidFill>
                </a:uFill>
                <a:latin typeface="Calibri"/>
              </a:rPr>
              <a:t>
</a:t>
            </a:r>
          </a:p>
          <a:p>
            <a:endParaRPr lang="en-US" dirty="0"/>
          </a:p>
          <a:p>
            <a:endParaRPr lang="en-US" dirty="0"/>
          </a:p>
        </p:txBody>
      </p:sp>
      <p:sp>
        <p:nvSpPr>
          <p:cNvPr id="4" name="Slide Number Placeholder 3"/>
          <p:cNvSpPr>
            <a:spLocks noGrp="1"/>
          </p:cNvSpPr>
          <p:nvPr>
            <p:ph type="sldNum" idx="10"/>
          </p:nvPr>
        </p:nvSpPr>
        <p:spPr/>
        <p:txBody>
          <a:bodyPr/>
          <a:lstStyle/>
          <a:p>
            <a:pPr algn="r"/>
            <a:fld id="{0BD58100-A611-44BD-8E94-E54772BDAFE5}" type="slidenum">
              <a:rPr lang="en-US" sz="1400" b="0" strike="noStrike" spc="-1" smtClean="0">
                <a:solidFill>
                  <a:srgbClr val="000000"/>
                </a:solidFill>
                <a:uFill>
                  <a:solidFill>
                    <a:srgbClr val="FFFFFF"/>
                  </a:solidFill>
                </a:uFill>
                <a:latin typeface="Times New Roman"/>
              </a:rPr>
              <a:t>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38443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body"/>
          </p:nvPr>
        </p:nvSpPr>
        <p:spPr>
          <a:xfrm>
            <a:off x="685800" y="4400640"/>
            <a:ext cx="5486040" cy="3600000"/>
          </a:xfrm>
          <a:prstGeom prst="rect">
            <a:avLst/>
          </a:prstGeom>
        </p:spPr>
        <p:txBody>
          <a:bodyPr/>
          <a:lstStyle/>
          <a:p>
            <a:r>
              <a:rPr lang="en-US" sz="2000" b="0" strike="noStrike" spc="-1">
                <a:solidFill>
                  <a:srgbClr val="000000"/>
                </a:solidFill>
                <a:uFill>
                  <a:solidFill>
                    <a:srgbClr val="FFFFFF"/>
                  </a:solidFill>
                </a:uFill>
                <a:latin typeface="Arial"/>
              </a:rPr>
              <a:t>VA Tech Transportation Institute</a:t>
            </a:r>
          </a:p>
        </p:txBody>
      </p:sp>
      <p:sp>
        <p:nvSpPr>
          <p:cNvPr id="187" name="TextShape 2"/>
          <p:cNvSpPr txBox="1"/>
          <p:nvPr/>
        </p:nvSpPr>
        <p:spPr>
          <a:xfrm>
            <a:off x="3884760" y="8685360"/>
            <a:ext cx="2971440" cy="458280"/>
          </a:xfrm>
          <a:prstGeom prst="rect">
            <a:avLst/>
          </a:prstGeom>
          <a:noFill/>
          <a:ln>
            <a:noFill/>
          </a:ln>
        </p:spPr>
        <p:txBody>
          <a:bodyPr anchor="b"/>
          <a:lstStyle/>
          <a:p>
            <a:pPr algn="r">
              <a:lnSpc>
                <a:spcPct val="100000"/>
              </a:lnSpc>
            </a:pPr>
            <a:fld id="{22735385-7079-4087-84C2-E5977F559DAF}" type="slidenum">
              <a:rPr lang="en-US" sz="1200" b="0" strike="noStrike" spc="-1">
                <a:solidFill>
                  <a:srgbClr val="000000"/>
                </a:solidFill>
                <a:uFill>
                  <a:solidFill>
                    <a:srgbClr val="FFFFFF"/>
                  </a:solidFill>
                </a:uFill>
                <a:latin typeface="+mn-lt"/>
                <a:ea typeface="+mn-ea"/>
              </a:rPr>
              <a:t>9</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6620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p:cNvSpPr>
          <p:nvPr>
            <p:ph type="body"/>
          </p:nvPr>
        </p:nvSpPr>
        <p:spPr>
          <a:xfrm>
            <a:off x="685800" y="4400640"/>
            <a:ext cx="5486040" cy="3600000"/>
          </a:xfrm>
          <a:prstGeom prst="rect">
            <a:avLst/>
          </a:prstGeom>
        </p:spPr>
        <p:txBody>
          <a:bodyPr/>
          <a:lstStyle/>
          <a:p>
            <a:pPr marL="216000" indent="-216000">
              <a:lnSpc>
                <a:spcPct val="100000"/>
              </a:lnSpc>
            </a:pPr>
            <a:r>
              <a:rPr lang="en-US" sz="1200" b="0" strike="noStrike" spc="-1" dirty="0">
                <a:solidFill>
                  <a:srgbClr val="000000"/>
                </a:solidFill>
                <a:uFill>
                  <a:solidFill>
                    <a:srgbClr val="FFFFFF"/>
                  </a:solidFill>
                </a:uFill>
                <a:latin typeface="+mn-lt"/>
                <a:ea typeface="+mn-ea"/>
              </a:rPr>
              <a:t>LJ </a:t>
            </a:r>
            <a:r>
              <a:rPr lang="en-US" sz="1200" b="0" strike="noStrike" spc="-1" dirty="0" err="1">
                <a:solidFill>
                  <a:srgbClr val="000000"/>
                </a:solidFill>
                <a:uFill>
                  <a:solidFill>
                    <a:srgbClr val="FFFFFF"/>
                  </a:solidFill>
                </a:uFill>
                <a:latin typeface="+mn-lt"/>
                <a:ea typeface="+mn-ea"/>
              </a:rPr>
              <a:t>StaySafe</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adalah</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aplikasi</a:t>
            </a:r>
            <a:r>
              <a:rPr lang="en-US" sz="1200" b="0" strike="noStrike" spc="-1" dirty="0">
                <a:solidFill>
                  <a:srgbClr val="000000"/>
                </a:solidFill>
                <a:uFill>
                  <a:solidFill>
                    <a:srgbClr val="FFFFFF"/>
                  </a:solidFill>
                </a:uFill>
                <a:latin typeface="+mn-lt"/>
                <a:ea typeface="+mn-ea"/>
              </a:rPr>
              <a:t> yang </a:t>
            </a:r>
            <a:r>
              <a:rPr lang="en-US" sz="1200" b="0" strike="noStrike" spc="-1" dirty="0" err="1">
                <a:solidFill>
                  <a:srgbClr val="000000"/>
                </a:solidFill>
                <a:uFill>
                  <a:solidFill>
                    <a:srgbClr val="FFFFFF"/>
                  </a:solidFill>
                </a:uFill>
                <a:latin typeface="+mn-lt"/>
                <a:ea typeface="+mn-ea"/>
              </a:rPr>
              <a:t>menonaktifkan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segala</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bentuk</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notif</a:t>
            </a:r>
            <a:r>
              <a:rPr lang="en-US" sz="1200" b="0" strike="noStrike" spc="-1" dirty="0">
                <a:solidFill>
                  <a:srgbClr val="000000"/>
                </a:solidFill>
                <a:uFill>
                  <a:solidFill>
                    <a:srgbClr val="FFFFFF"/>
                  </a:solidFill>
                </a:uFill>
                <a:latin typeface="+mn-lt"/>
                <a:ea typeface="+mn-ea"/>
              </a:rPr>
              <a:t>.</a:t>
            </a:r>
            <a:endParaRPr lang="en-US" sz="2000" b="0" strike="noStrike" spc="-1" dirty="0">
              <a:solidFill>
                <a:srgbClr val="000000"/>
              </a:solidFill>
              <a:uFill>
                <a:solidFill>
                  <a:srgbClr val="FFFFFF"/>
                </a:solidFill>
              </a:uFill>
              <a:latin typeface="Arial"/>
            </a:endParaRPr>
          </a:p>
          <a:p>
            <a:pPr marL="216000" indent="-216000">
              <a:lnSpc>
                <a:spcPct val="100000"/>
              </a:lnSpc>
            </a:pPr>
            <a:r>
              <a:rPr lang="en-US" sz="1200" b="0" strike="noStrike" spc="-1" dirty="0">
                <a:solidFill>
                  <a:srgbClr val="000000"/>
                </a:solidFill>
                <a:uFill>
                  <a:solidFill>
                    <a:srgbClr val="FFFFFF"/>
                  </a:solidFill>
                </a:uFill>
                <a:latin typeface="+mn-lt"/>
                <a:ea typeface="+mn-ea"/>
              </a:rPr>
              <a:t>LJ </a:t>
            </a:r>
            <a:r>
              <a:rPr lang="en-US" sz="1200" b="0" strike="noStrike" spc="-1" dirty="0" err="1">
                <a:solidFill>
                  <a:srgbClr val="000000"/>
                </a:solidFill>
                <a:uFill>
                  <a:solidFill>
                    <a:srgbClr val="FFFFFF"/>
                  </a:solidFill>
                </a:uFill>
                <a:latin typeface="+mn-lt"/>
                <a:ea typeface="+mn-ea"/>
              </a:rPr>
              <a:t>StaySafe</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merupakan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cara</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mengubah</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tren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sosial</a:t>
            </a:r>
            <a:r>
              <a:rPr lang="en-US" sz="1200" b="0" strike="noStrike" spc="-1" dirty="0">
                <a:solidFill>
                  <a:srgbClr val="000000"/>
                </a:solidFill>
                <a:uFill>
                  <a:solidFill>
                    <a:srgbClr val="FFFFFF"/>
                  </a:solidFill>
                </a:uFill>
                <a:latin typeface="+mn-lt"/>
                <a:ea typeface="+mn-ea"/>
              </a:rPr>
              <a:t> demi </a:t>
            </a:r>
            <a:r>
              <a:rPr lang="en-US" sz="1200" b="0" strike="noStrike" spc="-1" dirty="0" err="1">
                <a:solidFill>
                  <a:srgbClr val="000000"/>
                </a:solidFill>
                <a:uFill>
                  <a:solidFill>
                    <a:srgbClr val="FFFFFF"/>
                  </a:solidFill>
                </a:uFill>
                <a:latin typeface="+mn-lt"/>
                <a:ea typeface="+mn-ea"/>
              </a:rPr>
              <a:t>keselamatan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bersama</a:t>
            </a:r>
            <a:r>
              <a:rPr lang="en-US" sz="1200" b="0" strike="noStrike" spc="-1" dirty="0">
                <a:solidFill>
                  <a:srgbClr val="000000"/>
                </a:solidFill>
                <a:uFill>
                  <a:solidFill>
                    <a:srgbClr val="FFFFFF"/>
                  </a:solidFill>
                </a:uFill>
                <a:latin typeface="+mn-lt"/>
                <a:ea typeface="+mn-ea"/>
              </a:rPr>
              <a:t>. LJ </a:t>
            </a:r>
            <a:r>
              <a:rPr lang="en-US" sz="1200" b="0" strike="noStrike" spc="-1" dirty="0" err="1">
                <a:solidFill>
                  <a:srgbClr val="000000"/>
                </a:solidFill>
                <a:uFill>
                  <a:solidFill>
                    <a:srgbClr val="FFFFFF"/>
                  </a:solidFill>
                </a:uFill>
                <a:latin typeface="+mn-lt"/>
                <a:ea typeface="+mn-ea"/>
              </a:rPr>
              <a:t>StaySafe</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adalah</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awal</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dari</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gerakan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melawan</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budaya</a:t>
            </a:r>
            <a:r>
              <a:rPr lang="en-US" sz="1200" b="0" strike="noStrike" spc="-1" dirty="0">
                <a:solidFill>
                  <a:srgbClr val="000000"/>
                </a:solidFill>
                <a:uFill>
                  <a:solidFill>
                    <a:srgbClr val="FFFFFF"/>
                  </a:solidFill>
                </a:uFill>
                <a:latin typeface="+mn-lt"/>
                <a:ea typeface="+mn-ea"/>
              </a:rPr>
              <a:t> </a:t>
            </a:r>
            <a:r>
              <a:rPr lang="en-US" sz="1200" b="0" strike="noStrike" spc="-1" dirty="0" err="1">
                <a:solidFill>
                  <a:srgbClr val="000000"/>
                </a:solidFill>
                <a:uFill>
                  <a:solidFill>
                    <a:srgbClr val="FFFFFF"/>
                  </a:solidFill>
                </a:uFill>
                <a:latin typeface="+mn-lt"/>
                <a:ea typeface="+mn-ea"/>
              </a:rPr>
              <a:t>berkendara</a:t>
            </a:r>
            <a:r>
              <a:rPr lang="en-US" sz="1200" b="0" strike="noStrike" spc="-1" dirty="0">
                <a:solidFill>
                  <a:srgbClr val="000000"/>
                </a:solidFill>
                <a:uFill>
                  <a:solidFill>
                    <a:srgbClr val="FFFFFF"/>
                  </a:solidFill>
                </a:uFill>
                <a:latin typeface="+mn-lt"/>
                <a:ea typeface="+mn-ea"/>
              </a:rPr>
              <a:t> yang </a:t>
            </a:r>
            <a:r>
              <a:rPr lang="en-US" sz="1200" b="0" strike="noStrike" spc="-1" dirty="0" err="1">
                <a:solidFill>
                  <a:srgbClr val="000000"/>
                </a:solidFill>
                <a:uFill>
                  <a:solidFill>
                    <a:srgbClr val="FFFFFF"/>
                  </a:solidFill>
                </a:uFill>
                <a:latin typeface="+mn-lt"/>
                <a:ea typeface="+mn-ea"/>
              </a:rPr>
              <a:t>mengganggu</a:t>
            </a:r>
            <a:r>
              <a:rPr lang="en-US" sz="1200" b="0" strike="noStrike" spc="-1" dirty="0">
                <a:solidFill>
                  <a:srgbClr val="000000"/>
                </a:solidFill>
                <a:uFill>
                  <a:solidFill>
                    <a:srgbClr val="FFFFFF"/>
                  </a:solidFill>
                </a:uFill>
                <a:latin typeface="+mn-lt"/>
                <a:ea typeface="+mn-ea"/>
              </a:rPr>
              <a:t>.</a:t>
            </a:r>
            <a:endParaRPr lang="en-US" sz="2000" b="0" strike="noStrike" spc="-1" dirty="0">
              <a:solidFill>
                <a:srgbClr val="000000"/>
              </a:solidFill>
              <a:uFill>
                <a:solidFill>
                  <a:srgbClr val="FFFFFF"/>
                </a:solidFill>
              </a:uFill>
              <a:latin typeface="Arial"/>
            </a:endParaRPr>
          </a:p>
          <a:p>
            <a:pPr marL="216000" indent="-216000">
              <a:lnSpc>
                <a:spcPct val="100000"/>
              </a:lnSpc>
            </a:pPr>
            <a:endParaRPr lang="en-US" sz="2000" b="0" strike="noStrike" spc="-1" dirty="0">
              <a:solidFill>
                <a:srgbClr val="000000"/>
              </a:solidFill>
              <a:uFill>
                <a:solidFill>
                  <a:srgbClr val="FFFFFF"/>
                </a:solidFill>
              </a:uFill>
              <a:latin typeface="Arial"/>
            </a:endParaRPr>
          </a:p>
        </p:txBody>
      </p:sp>
      <p:sp>
        <p:nvSpPr>
          <p:cNvPr id="189" name="TextShape 2"/>
          <p:cNvSpPr txBox="1"/>
          <p:nvPr/>
        </p:nvSpPr>
        <p:spPr>
          <a:xfrm>
            <a:off x="3884760" y="8685360"/>
            <a:ext cx="2971440" cy="458280"/>
          </a:xfrm>
          <a:prstGeom prst="rect">
            <a:avLst/>
          </a:prstGeom>
          <a:noFill/>
          <a:ln>
            <a:noFill/>
          </a:ln>
        </p:spPr>
        <p:txBody>
          <a:bodyPr anchor="b"/>
          <a:lstStyle/>
          <a:p>
            <a:pPr algn="r">
              <a:lnSpc>
                <a:spcPct val="100000"/>
              </a:lnSpc>
            </a:pPr>
            <a:fld id="{54BE7128-1040-486F-B965-E10FD7890676}" type="slidenum">
              <a:rPr lang="en-US" sz="1200" b="0" strike="noStrike" spc="-1">
                <a:solidFill>
                  <a:srgbClr val="000000"/>
                </a:solidFill>
                <a:uFill>
                  <a:solidFill>
                    <a:srgbClr val="FFFFFF"/>
                  </a:solidFill>
                </a:uFill>
                <a:latin typeface="+mn-lt"/>
                <a:ea typeface="+mn-ea"/>
              </a:rPr>
              <a:t>12</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4560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b="0" strike="noStrike" spc="-1" dirty="0">
                <a:solidFill>
                  <a:srgbClr val="000000"/>
                </a:solidFill>
                <a:uFill>
                  <a:solidFill>
                    <a:srgbClr val="FFFFFF"/>
                  </a:solidFill>
                </a:uFill>
                <a:latin typeface="+mn-lt"/>
              </a:rPr>
              <a:t>Driver Scoring (</a:t>
            </a:r>
            <a:r>
              <a:rPr lang="en-US" sz="1200" b="0" strike="noStrike" spc="-1" dirty="0" err="1">
                <a:solidFill>
                  <a:srgbClr val="000000"/>
                </a:solidFill>
                <a:uFill>
                  <a:solidFill>
                    <a:srgbClr val="FFFFFF"/>
                  </a:solidFill>
                </a:uFill>
                <a:latin typeface="+mn-lt"/>
              </a:rPr>
              <a:t>Evaluasi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pengemudi</a:t>
            </a:r>
            <a:r>
              <a:rPr lang="en-US" sz="1200" b="0" strike="noStrike" spc="-1" dirty="0">
                <a:solidFill>
                  <a:srgbClr val="000000"/>
                </a:solidFill>
                <a:uFill>
                  <a:solidFill>
                    <a:srgbClr val="FFFFFF"/>
                  </a:solidFill>
                </a:uFill>
                <a:latin typeface="+mn-lt"/>
              </a:rPr>
              <a:t>)</a:t>
            </a:r>
          </a:p>
          <a:p>
            <a:r>
              <a:rPr lang="en-US" sz="1200" b="0" strike="noStrike" spc="-1" dirty="0">
                <a:solidFill>
                  <a:srgbClr val="000000"/>
                </a:solidFill>
                <a:uFill>
                  <a:solidFill>
                    <a:srgbClr val="FFFFFF"/>
                  </a:solidFill>
                </a:uFill>
                <a:latin typeface="+mn-lt"/>
              </a:rPr>
              <a:t>Kami </a:t>
            </a:r>
            <a:r>
              <a:rPr lang="en-US" sz="1200" b="0" strike="noStrike" spc="-1" dirty="0" err="1">
                <a:solidFill>
                  <a:srgbClr val="000000"/>
                </a:solidFill>
                <a:uFill>
                  <a:solidFill>
                    <a:srgbClr val="FFFFFF"/>
                  </a:solidFill>
                </a:uFill>
                <a:latin typeface="+mn-lt"/>
              </a:rPr>
              <a:t>menggunakan</a:t>
            </a:r>
            <a:r>
              <a:rPr lang="en-US" sz="1200" b="0" strike="noStrike" spc="-1" dirty="0">
                <a:solidFill>
                  <a:srgbClr val="000000"/>
                </a:solidFill>
                <a:uFill>
                  <a:solidFill>
                    <a:srgbClr val="FFFFFF"/>
                  </a:solidFill>
                </a:uFill>
                <a:latin typeface="+mn-lt"/>
              </a:rPr>
              <a:t> data yang </a:t>
            </a:r>
            <a:r>
              <a:rPr lang="en-US" sz="1200" b="0" strike="noStrike" spc="-1" dirty="0" err="1">
                <a:solidFill>
                  <a:srgbClr val="000000"/>
                </a:solidFill>
                <a:uFill>
                  <a:solidFill>
                    <a:srgbClr val="FFFFFF"/>
                  </a:solidFill>
                </a:uFill>
                <a:latin typeface="+mn-lt"/>
              </a:rPr>
              <a:t>secara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obyektif</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menangkap</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bagaimana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telepon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digunakan</a:t>
            </a:r>
            <a:r>
              <a:rPr lang="en-US" sz="1200" b="0" strike="noStrike" spc="-1" dirty="0">
                <a:solidFill>
                  <a:srgbClr val="000000"/>
                </a:solidFill>
                <a:uFill>
                  <a:solidFill>
                    <a:srgbClr val="FFFFFF"/>
                  </a:solidFill>
                </a:uFill>
                <a:latin typeface="+mn-lt"/>
              </a:rPr>
              <a:t> (di </a:t>
            </a:r>
            <a:r>
              <a:rPr lang="en-US" sz="1200" b="0" strike="noStrike" spc="-1" dirty="0" err="1">
                <a:solidFill>
                  <a:srgbClr val="000000"/>
                </a:solidFill>
                <a:uFill>
                  <a:solidFill>
                    <a:srgbClr val="FFFFFF"/>
                  </a:solidFill>
                </a:uFill>
                <a:latin typeface="+mn-lt"/>
              </a:rPr>
              <a:t>simpan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disaku</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sms</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telepon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dll</a:t>
            </a:r>
            <a:r>
              <a:rPr lang="en-US" sz="1200" b="0" strike="noStrike" spc="-1" dirty="0">
                <a:solidFill>
                  <a:srgbClr val="000000"/>
                </a:solidFill>
                <a:uFill>
                  <a:solidFill>
                    <a:srgbClr val="FFFFFF"/>
                  </a:solidFill>
                </a:uFill>
                <a:latin typeface="+mn-lt"/>
              </a:rPr>
              <a:t>) dan </a:t>
            </a:r>
            <a:r>
              <a:rPr lang="en-US" sz="1200" b="0" strike="noStrike" spc="-1" dirty="0" err="1">
                <a:solidFill>
                  <a:srgbClr val="000000"/>
                </a:solidFill>
                <a:uFill>
                  <a:solidFill>
                    <a:srgbClr val="FFFFFF"/>
                  </a:solidFill>
                </a:uFill>
                <a:latin typeface="+mn-lt"/>
              </a:rPr>
              <a:t>bagaimana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pengemudi</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berkendara</a:t>
            </a:r>
            <a:r>
              <a:rPr lang="en-US" sz="1200" b="0" strike="noStrike" spc="-1" dirty="0">
                <a:solidFill>
                  <a:srgbClr val="000000"/>
                </a:solidFill>
                <a:uFill>
                  <a:solidFill>
                    <a:srgbClr val="FFFFFF"/>
                  </a:solidFill>
                </a:uFill>
                <a:latin typeface="+mn-lt"/>
              </a:rPr>
              <a:t> (rem </a:t>
            </a:r>
            <a:r>
              <a:rPr lang="en-US" sz="1200" b="0" strike="noStrike" spc="-1" dirty="0" err="1">
                <a:solidFill>
                  <a:srgbClr val="000000"/>
                </a:solidFill>
                <a:uFill>
                  <a:solidFill>
                    <a:srgbClr val="FFFFFF"/>
                  </a:solidFill>
                </a:uFill>
                <a:latin typeface="+mn-lt"/>
              </a:rPr>
              <a:t>mendadak</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kecepata</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belokan</a:t>
            </a:r>
            <a:r>
              <a:rPr lang="en-US" sz="1200" b="0" strike="noStrike" spc="-1" dirty="0">
                <a:solidFill>
                  <a:srgbClr val="000000"/>
                </a:solidFill>
                <a:uFill>
                  <a:solidFill>
                    <a:srgbClr val="FFFFFF"/>
                  </a:solidFill>
                </a:uFill>
                <a:latin typeface="+mn-lt"/>
              </a:rPr>
              <a:t> </a:t>
            </a:r>
            <a:r>
              <a:rPr lang="en-US" sz="1200" b="0" strike="noStrike" spc="-1" dirty="0" err="1">
                <a:solidFill>
                  <a:srgbClr val="000000"/>
                </a:solidFill>
                <a:uFill>
                  <a:solidFill>
                    <a:srgbClr val="FFFFFF"/>
                  </a:solidFill>
                </a:uFill>
                <a:latin typeface="+mn-lt"/>
              </a:rPr>
              <a:t>dll</a:t>
            </a:r>
            <a:r>
              <a:rPr lang="en-US" sz="1200" b="0" strike="noStrike" spc="-1" dirty="0">
                <a:solidFill>
                  <a:srgbClr val="000000"/>
                </a:solidFill>
                <a:uFill>
                  <a:solidFill>
                    <a:srgbClr val="FFFFFF"/>
                  </a:solidFill>
                </a:uFill>
                <a:latin typeface="+mn-lt"/>
              </a:rPr>
              <a:t>)</a:t>
            </a:r>
          </a:p>
        </p:txBody>
      </p:sp>
      <p:sp>
        <p:nvSpPr>
          <p:cNvPr id="4" name="Slide Number Placeholder 3"/>
          <p:cNvSpPr>
            <a:spLocks noGrp="1"/>
          </p:cNvSpPr>
          <p:nvPr>
            <p:ph type="sldNum" idx="10"/>
          </p:nvPr>
        </p:nvSpPr>
        <p:spPr/>
        <p:txBody>
          <a:bodyPr/>
          <a:lstStyle/>
          <a:p>
            <a:pPr algn="r"/>
            <a:fld id="{0BD58100-A611-44BD-8E94-E54772BDAFE5}" type="slidenum">
              <a:rPr lang="en-US" sz="1400" b="0" strike="noStrike" spc="-1" smtClean="0">
                <a:solidFill>
                  <a:srgbClr val="000000"/>
                </a:solidFill>
                <a:uFill>
                  <a:solidFill>
                    <a:srgbClr val="FFFFFF"/>
                  </a:solidFill>
                </a:uFill>
                <a:latin typeface="Times New Roman"/>
              </a:rPr>
              <a:t>13</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29423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Smartphone telematics that helps you identify the best drivers and price more profitably. (UBI)</a:t>
            </a:r>
          </a:p>
          <a:p>
            <a:r>
              <a:rPr lang="en-ID" dirty="0" err="1"/>
              <a:t>Menjaga</a:t>
            </a:r>
            <a:r>
              <a:rPr lang="en-ID" dirty="0"/>
              <a:t> customer yang </a:t>
            </a:r>
            <a:r>
              <a:rPr lang="en-ID" dirty="0" err="1"/>
              <a:t>menguntukan</a:t>
            </a:r>
            <a:r>
              <a:rPr lang="en-ID" dirty="0"/>
              <a:t> </a:t>
            </a:r>
            <a:r>
              <a:rPr lang="en-ID" dirty="0" err="1"/>
              <a:t>dengan</a:t>
            </a:r>
            <a:r>
              <a:rPr lang="en-ID" dirty="0"/>
              <a:t> pricing yang </a:t>
            </a:r>
            <a:r>
              <a:rPr lang="en-ID" dirty="0" err="1"/>
              <a:t>sesuai</a:t>
            </a:r>
            <a:r>
              <a:rPr lang="en-ID" dirty="0"/>
              <a:t> dan </a:t>
            </a:r>
            <a:r>
              <a:rPr lang="en-ID" dirty="0" err="1"/>
              <a:t>meningkatkan</a:t>
            </a:r>
            <a:r>
              <a:rPr lang="en-ID" dirty="0"/>
              <a:t> </a:t>
            </a:r>
            <a:r>
              <a:rPr lang="en-ID" dirty="0" err="1"/>
              <a:t>kepuasan</a:t>
            </a:r>
            <a:r>
              <a:rPr lang="en-ID" dirty="0"/>
              <a:t>. </a:t>
            </a:r>
          </a:p>
          <a:p>
            <a:r>
              <a:rPr lang="en-ID" dirty="0" err="1"/>
              <a:t>Mengurangi</a:t>
            </a:r>
            <a:r>
              <a:rPr lang="en-ID" dirty="0"/>
              <a:t> </a:t>
            </a:r>
            <a:r>
              <a:rPr lang="en-ID" dirty="0" err="1"/>
              <a:t>jumlah</a:t>
            </a:r>
            <a:r>
              <a:rPr lang="en-ID" dirty="0"/>
              <a:t> </a:t>
            </a:r>
            <a:r>
              <a:rPr lang="en-ID" dirty="0" err="1"/>
              <a:t>klaim</a:t>
            </a:r>
            <a:r>
              <a:rPr lang="en-ID" dirty="0"/>
              <a:t> dan </a:t>
            </a:r>
            <a:r>
              <a:rPr lang="en-ID" dirty="0" err="1"/>
              <a:t>biaya</a:t>
            </a:r>
            <a:r>
              <a:rPr lang="en-ID" dirty="0"/>
              <a:t> proses.</a:t>
            </a:r>
          </a:p>
          <a:p>
            <a:endParaRPr lang="en-US" dirty="0"/>
          </a:p>
        </p:txBody>
      </p:sp>
      <p:sp>
        <p:nvSpPr>
          <p:cNvPr id="4" name="Slide Number Placeholder 3"/>
          <p:cNvSpPr>
            <a:spLocks noGrp="1"/>
          </p:cNvSpPr>
          <p:nvPr>
            <p:ph type="sldNum" idx="10"/>
          </p:nvPr>
        </p:nvSpPr>
        <p:spPr/>
        <p:txBody>
          <a:bodyPr/>
          <a:lstStyle/>
          <a:p>
            <a:pPr algn="r"/>
            <a:fld id="{0BD58100-A611-44BD-8E94-E54772BDAFE5}" type="slidenum">
              <a:rPr lang="en-US" sz="1400" b="0" strike="noStrike" spc="-1" smtClean="0">
                <a:solidFill>
                  <a:srgbClr val="000000"/>
                </a:solidFill>
                <a:uFill>
                  <a:solidFill>
                    <a:srgbClr val="FFFFFF"/>
                  </a:solidFill>
                </a:uFill>
                <a:latin typeface="Times New Roman"/>
              </a:rPr>
              <a:t>14</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20842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0BD58100-A611-44BD-8E94-E54772BDAFE5}" type="slidenum">
              <a:rPr lang="en-US" sz="1400" b="0" strike="noStrike" spc="-1" smtClean="0">
                <a:solidFill>
                  <a:srgbClr val="000000"/>
                </a:solidFill>
                <a:uFill>
                  <a:solidFill>
                    <a:srgbClr val="FFFFFF"/>
                  </a:solidFill>
                </a:uFill>
                <a:latin typeface="Times New Roman"/>
              </a:rPr>
              <a:t>16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9104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622620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83808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pic>
        <p:nvPicPr>
          <p:cNvPr id="37" name="Picture 36"/>
          <p:cNvPicPr/>
          <p:nvPr/>
        </p:nvPicPr>
        <p:blipFill>
          <a:blip r:embed="rId2"/>
          <a:stretch/>
        </p:blipFill>
        <p:spPr>
          <a:xfrm>
            <a:off x="3368880" y="1825560"/>
            <a:ext cx="5452920" cy="4350960"/>
          </a:xfrm>
          <a:prstGeom prst="rect">
            <a:avLst/>
          </a:prstGeom>
          <a:ln>
            <a:noFill/>
          </a:ln>
        </p:spPr>
      </p:pic>
      <p:pic>
        <p:nvPicPr>
          <p:cNvPr id="38" name="Picture 37"/>
          <p:cNvPicPr/>
          <p:nvPr/>
        </p:nvPicPr>
        <p:blipFill>
          <a:blip r:embed="rId2"/>
          <a:stretch/>
        </p:blipFill>
        <p:spPr>
          <a:xfrm>
            <a:off x="3368880" y="1825560"/>
            <a:ext cx="5452920" cy="4350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5"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9" name="PlaceHolder 2"/>
          <p:cNvSpPr>
            <a:spLocks noGrp="1"/>
          </p:cNvSpPr>
          <p:nvPr>
            <p:ph type="body"/>
          </p:nvPr>
        </p:nvSpPr>
        <p:spPr>
          <a:xfrm>
            <a:off x="83808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50" name="PlaceHolder 3"/>
          <p:cNvSpPr>
            <a:spLocks noGrp="1"/>
          </p:cNvSpPr>
          <p:nvPr>
            <p:ph type="body"/>
          </p:nvPr>
        </p:nvSpPr>
        <p:spPr>
          <a:xfrm>
            <a:off x="622620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55" name="PlaceHolder 3"/>
          <p:cNvSpPr>
            <a:spLocks noGrp="1"/>
          </p:cNvSpPr>
          <p:nvPr>
            <p:ph type="body"/>
          </p:nvPr>
        </p:nvSpPr>
        <p:spPr>
          <a:xfrm>
            <a:off x="83808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56" name="PlaceHolder 4"/>
          <p:cNvSpPr>
            <a:spLocks noGrp="1"/>
          </p:cNvSpPr>
          <p:nvPr>
            <p:ph type="body"/>
          </p:nvPr>
        </p:nvSpPr>
        <p:spPr>
          <a:xfrm>
            <a:off x="622620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83808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59"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60" name="PlaceHolder 4"/>
          <p:cNvSpPr>
            <a:spLocks noGrp="1"/>
          </p:cNvSpPr>
          <p:nvPr>
            <p:ph type="body"/>
          </p:nvPr>
        </p:nvSpPr>
        <p:spPr>
          <a:xfrm>
            <a:off x="622620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63"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64" name="PlaceHolder 4"/>
          <p:cNvSpPr>
            <a:spLocks noGrp="1"/>
          </p:cNvSpPr>
          <p:nvPr>
            <p:ph type="body"/>
          </p:nvPr>
        </p:nvSpPr>
        <p:spPr>
          <a:xfrm>
            <a:off x="838080" y="409824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6" name="PlaceHolder 2"/>
          <p:cNvSpPr>
            <a:spLocks noGrp="1"/>
          </p:cNvSpPr>
          <p:nvPr>
            <p:ph type="body"/>
          </p:nvPr>
        </p:nvSpPr>
        <p:spPr>
          <a:xfrm>
            <a:off x="838080" y="182556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67" name="PlaceHolder 3"/>
          <p:cNvSpPr>
            <a:spLocks noGrp="1"/>
          </p:cNvSpPr>
          <p:nvPr>
            <p:ph type="body"/>
          </p:nvPr>
        </p:nvSpPr>
        <p:spPr>
          <a:xfrm>
            <a:off x="838080" y="409824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9"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70"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71" name="PlaceHolder 4"/>
          <p:cNvSpPr>
            <a:spLocks noGrp="1"/>
          </p:cNvSpPr>
          <p:nvPr>
            <p:ph type="body"/>
          </p:nvPr>
        </p:nvSpPr>
        <p:spPr>
          <a:xfrm>
            <a:off x="622620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72" name="PlaceHolder 5"/>
          <p:cNvSpPr>
            <a:spLocks noGrp="1"/>
          </p:cNvSpPr>
          <p:nvPr>
            <p:ph type="body"/>
          </p:nvPr>
        </p:nvSpPr>
        <p:spPr>
          <a:xfrm>
            <a:off x="83808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74" name="PlaceHolder 2"/>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75" name="PlaceHolder 3"/>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pic>
        <p:nvPicPr>
          <p:cNvPr id="76" name="Picture 75"/>
          <p:cNvPicPr/>
          <p:nvPr/>
        </p:nvPicPr>
        <p:blipFill>
          <a:blip r:embed="rId2"/>
          <a:stretch/>
        </p:blipFill>
        <p:spPr>
          <a:xfrm>
            <a:off x="3368880" y="1825560"/>
            <a:ext cx="5452920" cy="4350960"/>
          </a:xfrm>
          <a:prstGeom prst="rect">
            <a:avLst/>
          </a:prstGeom>
          <a:ln>
            <a:noFill/>
          </a:ln>
        </p:spPr>
      </p:pic>
      <p:pic>
        <p:nvPicPr>
          <p:cNvPr id="77" name="Picture 76"/>
          <p:cNvPicPr/>
          <p:nvPr/>
        </p:nvPicPr>
        <p:blipFill>
          <a:blip r:embed="rId2"/>
          <a:stretch/>
        </p:blipFill>
        <p:spPr>
          <a:xfrm>
            <a:off x="3368880" y="1825560"/>
            <a:ext cx="5452920" cy="435096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83808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622620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lstStyle/>
          <a:p>
            <a:endParaRPr lang="en-US" sz="28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7E58E"/>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lstStyle/>
          <a:p>
            <a:pPr algn="ctr">
              <a:lnSpc>
                <a:spcPct val="100000"/>
              </a:lnSpc>
            </a:pPr>
            <a:r>
              <a:rPr lang="en-US" sz="6000" b="0" strike="noStrike" spc="-1">
                <a:solidFill>
                  <a:srgbClr val="000000"/>
                </a:solidFill>
                <a:uFill>
                  <a:solidFill>
                    <a:srgbClr val="FFFFFF"/>
                  </a:solidFill>
                </a:uFill>
                <a:latin typeface="Calibri Light"/>
              </a:rPr>
              <a:t>Click to edit Master title style</a:t>
            </a:r>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9/4/18</a:t>
            </a:r>
            <a:endParaRPr lang="en-US" sz="14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lstStyle/>
          <a:p>
            <a:pPr algn="r">
              <a:lnSpc>
                <a:spcPct val="100000"/>
              </a:lnSpc>
            </a:pPr>
            <a:fld id="{2DDCB954-E6F4-4FAE-8277-139A6F0548C8}" type="slidenum">
              <a:rPr lang="en-US" sz="1200" b="0" strike="noStrike" spc="-1">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0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47E58E"/>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5240" cy="1325160"/>
          </a:xfrm>
          <a:prstGeom prst="rect">
            <a:avLst/>
          </a:prstGeom>
        </p:spPr>
        <p:txBody>
          <a:bodyPr anchor="ctr"/>
          <a:lstStyle/>
          <a:p>
            <a:pPr>
              <a:lnSpc>
                <a:spcPct val="90000"/>
              </a:lnSpc>
            </a:pPr>
            <a:r>
              <a:rPr lang="en-US" sz="4400" b="0" strike="noStrike" spc="-1">
                <a:solidFill>
                  <a:srgbClr val="000000"/>
                </a:solidFill>
                <a:uFill>
                  <a:solidFill>
                    <a:srgbClr val="FFFFFF"/>
                  </a:solidFill>
                </a:uFill>
                <a:latin typeface="Calibri Light"/>
              </a:rPr>
              <a:t>Click to edit Master title style</a:t>
            </a:r>
            <a:endParaRPr lang="en-US" sz="1800" b="0" strike="noStrike" spc="-1">
              <a:solidFill>
                <a:srgbClr val="000000"/>
              </a:solidFill>
              <a:uFill>
                <a:solidFill>
                  <a:srgbClr val="FFFFFF"/>
                </a:solidFill>
              </a:uFill>
              <a:latin typeface="Calibri"/>
            </a:endParaRPr>
          </a:p>
        </p:txBody>
      </p:sp>
      <p:sp>
        <p:nvSpPr>
          <p:cNvPr id="40" name="PlaceHolder 2"/>
          <p:cNvSpPr>
            <a:spLocks noGrp="1"/>
          </p:cNvSpPr>
          <p:nvPr>
            <p:ph type="body"/>
          </p:nvPr>
        </p:nvSpPr>
        <p:spPr>
          <a:xfrm>
            <a:off x="838080" y="1825560"/>
            <a:ext cx="10515240" cy="4350960"/>
          </a:xfrm>
          <a:prstGeom prst="rect">
            <a:avLst/>
          </a:prstGeom>
        </p:spPr>
        <p:txBody>
          <a:bodyPr/>
          <a:lstStyle/>
          <a:p>
            <a:pPr marL="432000" indent="-324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8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Sixth Outline Level</a:t>
            </a:r>
          </a:p>
          <a:p>
            <a:pPr marL="228600" indent="-228240">
              <a:lnSpc>
                <a:spcPct val="100000"/>
              </a:lnSpc>
              <a:buClr>
                <a:srgbClr val="000000"/>
              </a:buClr>
              <a:buFont typeface="Arial"/>
              <a:buChar char="•"/>
            </a:pPr>
            <a:r>
              <a:rPr lang="en-US" sz="2800" b="0" strike="noStrike" spc="-1">
                <a:solidFill>
                  <a:srgbClr val="000000"/>
                </a:solidFill>
                <a:uFill>
                  <a:solidFill>
                    <a:srgbClr val="FFFFFF"/>
                  </a:solidFill>
                </a:uFill>
                <a:latin typeface="Calibri"/>
              </a:rPr>
              <a:t>Seventh Outline LevelEdit Master text styles</a:t>
            </a:r>
          </a:p>
          <a:p>
            <a:pPr marL="685800" lvl="1" indent="-228240">
              <a:lnSpc>
                <a:spcPct val="100000"/>
              </a:lnSpc>
              <a:buClr>
                <a:srgbClr val="000000"/>
              </a:buClr>
              <a:buFont typeface="Arial"/>
              <a:buChar char="•"/>
            </a:pPr>
            <a:r>
              <a:rPr lang="en-US" sz="2400" b="0" strike="noStrike" spc="-1">
                <a:solidFill>
                  <a:srgbClr val="000000"/>
                </a:solidFill>
                <a:uFill>
                  <a:solidFill>
                    <a:srgbClr val="FFFFFF"/>
                  </a:solidFill>
                </a:uFill>
                <a:latin typeface="Calibri"/>
              </a:rPr>
              <a:t>Second level</a:t>
            </a:r>
            <a:endParaRPr lang="en-US" sz="2800" b="0" strike="noStrike" spc="-1">
              <a:solidFill>
                <a:srgbClr val="000000"/>
              </a:solidFill>
              <a:uFill>
                <a:solidFill>
                  <a:srgbClr val="FFFFFF"/>
                </a:solidFill>
              </a:uFill>
              <a:latin typeface="Calibri"/>
            </a:endParaRPr>
          </a:p>
          <a:p>
            <a:pPr marL="1143000" lvl="2" indent="-228240">
              <a:lnSpc>
                <a:spcPct val="100000"/>
              </a:lnSpc>
              <a:buClr>
                <a:srgbClr val="000000"/>
              </a:buClr>
              <a:buFont typeface="Arial"/>
              <a:buChar char="•"/>
            </a:pPr>
            <a:r>
              <a:rPr lang="en-US" sz="2000" b="0" strike="noStrike" spc="-1">
                <a:solidFill>
                  <a:srgbClr val="000000"/>
                </a:solidFill>
                <a:uFill>
                  <a:solidFill>
                    <a:srgbClr val="FFFFFF"/>
                  </a:solidFill>
                </a:uFill>
                <a:latin typeface="Calibri"/>
              </a:rPr>
              <a:t>Third level</a:t>
            </a:r>
            <a:endParaRPr lang="en-US" sz="2800" b="0" strike="noStrike" spc="-1">
              <a:solidFill>
                <a:srgbClr val="000000"/>
              </a:solidFill>
              <a:uFill>
                <a:solidFill>
                  <a:srgbClr val="FFFFFF"/>
                </a:solidFill>
              </a:uFill>
              <a:latin typeface="Calibri"/>
            </a:endParaRPr>
          </a:p>
          <a:p>
            <a:pPr marL="1600200" lvl="3" indent="-228240">
              <a:lnSpc>
                <a:spcPct val="100000"/>
              </a:lnSpc>
              <a:buClr>
                <a:srgbClr val="000000"/>
              </a:buClr>
              <a:buFont typeface="Arial"/>
              <a:buChar char="•"/>
            </a:pPr>
            <a:r>
              <a:rPr lang="en-US" sz="1800" b="0" strike="noStrike" spc="-1">
                <a:solidFill>
                  <a:srgbClr val="000000"/>
                </a:solidFill>
                <a:uFill>
                  <a:solidFill>
                    <a:srgbClr val="FFFFFF"/>
                  </a:solidFill>
                </a:uFill>
                <a:latin typeface="Calibri"/>
              </a:rPr>
              <a:t>Fourth level</a:t>
            </a:r>
            <a:endParaRPr lang="en-US" sz="2800" b="0" strike="noStrike" spc="-1">
              <a:solidFill>
                <a:srgbClr val="000000"/>
              </a:solidFill>
              <a:uFill>
                <a:solidFill>
                  <a:srgbClr val="FFFFFF"/>
                </a:solidFill>
              </a:uFill>
              <a:latin typeface="Calibri"/>
            </a:endParaRPr>
          </a:p>
          <a:p>
            <a:pPr marL="2057400" lvl="4" indent="-228240">
              <a:lnSpc>
                <a:spcPct val="100000"/>
              </a:lnSpc>
              <a:buClr>
                <a:srgbClr val="000000"/>
              </a:buClr>
              <a:buFont typeface="Arial"/>
              <a:buChar char="•"/>
            </a:pPr>
            <a:r>
              <a:rPr lang="en-US" sz="1800" b="0" strike="noStrike" spc="-1">
                <a:solidFill>
                  <a:srgbClr val="000000"/>
                </a:solidFill>
                <a:uFill>
                  <a:solidFill>
                    <a:srgbClr val="FFFFFF"/>
                  </a:solidFill>
                </a:uFill>
                <a:latin typeface="Calibri"/>
              </a:rPr>
              <a:t>Fifth level</a:t>
            </a:r>
            <a:endParaRPr lang="en-US" sz="2800" b="0" strike="noStrike" spc="-1">
              <a:solidFill>
                <a:srgbClr val="000000"/>
              </a:solidFill>
              <a:uFill>
                <a:solidFill>
                  <a:srgbClr val="FFFFFF"/>
                </a:solidFill>
              </a:uFill>
              <a:latin typeface="Calibri"/>
            </a:endParaRPr>
          </a:p>
        </p:txBody>
      </p:sp>
      <p:sp>
        <p:nvSpPr>
          <p:cNvPr id="41" name="PlaceHolder 3"/>
          <p:cNvSpPr>
            <a:spLocks noGrp="1"/>
          </p:cNvSpPr>
          <p:nvPr>
            <p:ph type="dt"/>
          </p:nvPr>
        </p:nvSpPr>
        <p:spPr>
          <a:xfrm>
            <a:off x="838080" y="6356520"/>
            <a:ext cx="274284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9/4/18</a:t>
            </a:r>
            <a:endParaRPr lang="en-US" sz="1400" b="0" strike="noStrike" spc="-1">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4038480" y="6356520"/>
            <a:ext cx="411444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8610480" y="6356520"/>
            <a:ext cx="2742840" cy="364680"/>
          </a:xfrm>
          <a:prstGeom prst="rect">
            <a:avLst/>
          </a:prstGeom>
        </p:spPr>
        <p:txBody>
          <a:bodyPr anchor="ctr"/>
          <a:lstStyle/>
          <a:p>
            <a:pPr algn="r">
              <a:lnSpc>
                <a:spcPct val="100000"/>
              </a:lnSpc>
            </a:pPr>
            <a:fld id="{D29F7910-51F9-41E3-99A3-8F2A9B35ABCF}" type="slidenum">
              <a:rPr lang="en-US" sz="1200" b="0" strike="noStrike" spc="-1">
                <a:solidFill>
                  <a:srgbClr val="8B8B8B"/>
                </a:solidFill>
                <a:uFill>
                  <a:solidFill>
                    <a:srgbClr val="FFFFFF"/>
                  </a:solidFill>
                </a:uFill>
                <a:latin typeface="Calibri"/>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5" Type="http://schemas.openxmlformats.org/officeDocument/2006/relationships/image" Target="../media/image24.png"/><Relationship Id="rId6" Type="http://schemas.microsoft.com/office/2007/relationships/hdphoto" Target="../media/hdphoto2.wdp"/><Relationship Id="rId7" Type="http://schemas.openxmlformats.org/officeDocument/2006/relationships/image" Target="../media/image25.png"/><Relationship Id="rId8" Type="http://schemas.microsoft.com/office/2007/relationships/hdphoto" Target="../media/hdphoto3.wdp"/><Relationship Id="rId9" Type="http://schemas.openxmlformats.org/officeDocument/2006/relationships/image" Target="../media/image26.png"/><Relationship Id="rId10" Type="http://schemas.microsoft.com/office/2007/relationships/hdphoto" Target="../media/hdphoto4.wdp"/><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microsoft.com/office/2007/relationships/hdphoto" Target="../media/hdphoto5.wdp"/><Relationship Id="rId15"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6198480" y="2261880"/>
            <a:ext cx="5470560" cy="1428120"/>
          </a:xfrm>
          <a:prstGeom prst="rect">
            <a:avLst/>
          </a:prstGeom>
          <a:noFill/>
          <a:ln>
            <a:noFill/>
          </a:ln>
        </p:spPr>
        <p:txBody>
          <a:bodyPr anchor="b"/>
          <a:lstStyle/>
          <a:p>
            <a:pPr algn="ctr">
              <a:lnSpc>
                <a:spcPct val="100000"/>
              </a:lnSpc>
            </a:pPr>
            <a:r>
              <a:rPr lang="en-US" sz="6000" b="0" strike="noStrike" spc="-1" dirty="0">
                <a:solidFill>
                  <a:srgbClr val="FFFFFF"/>
                </a:solidFill>
                <a:uFill>
                  <a:solidFill>
                    <a:srgbClr val="FFFFFF"/>
                  </a:solidFill>
                </a:uFill>
                <a:latin typeface="Fredoka One"/>
              </a:rPr>
              <a:t>LJ </a:t>
            </a:r>
            <a:r>
              <a:rPr lang="en-US" sz="6000" b="0" strike="noStrike" spc="-1" dirty="0" err="1">
                <a:solidFill>
                  <a:srgbClr val="FFFFFF"/>
                </a:solidFill>
                <a:uFill>
                  <a:solidFill>
                    <a:srgbClr val="FFFFFF"/>
                  </a:solidFill>
                </a:uFill>
                <a:latin typeface="Fredoka One"/>
              </a:rPr>
              <a:t>StaySafe</a:t>
            </a:r>
            <a:endParaRPr lang="en-US" sz="1800" b="0" strike="noStrike" spc="-1" dirty="0">
              <a:solidFill>
                <a:srgbClr val="000000"/>
              </a:solidFill>
              <a:uFill>
                <a:solidFill>
                  <a:srgbClr val="FFFFFF"/>
                </a:solidFill>
              </a:uFill>
              <a:latin typeface="Calibri"/>
            </a:endParaRPr>
          </a:p>
        </p:txBody>
      </p:sp>
      <p:sp>
        <p:nvSpPr>
          <p:cNvPr id="84" name="TextShape 2"/>
          <p:cNvSpPr txBox="1"/>
          <p:nvPr/>
        </p:nvSpPr>
        <p:spPr>
          <a:xfrm>
            <a:off x="4362120" y="3704400"/>
            <a:ext cx="9143640" cy="1655280"/>
          </a:xfrm>
          <a:prstGeom prst="rect">
            <a:avLst/>
          </a:prstGeom>
          <a:noFill/>
          <a:ln>
            <a:noFill/>
          </a:ln>
        </p:spPr>
        <p:txBody>
          <a:bodyPr/>
          <a:lstStyle/>
          <a:p>
            <a:pPr algn="ctr">
              <a:lnSpc>
                <a:spcPct val="100000"/>
              </a:lnSpc>
            </a:pPr>
            <a:r>
              <a:rPr lang="en-US" sz="2400" b="0" strike="noStrike" spc="-1">
                <a:solidFill>
                  <a:srgbClr val="FFFFFF"/>
                </a:solidFill>
                <a:uFill>
                  <a:solidFill>
                    <a:srgbClr val="FFFFFF"/>
                  </a:solidFill>
                </a:uFill>
                <a:latin typeface="Pacifico"/>
              </a:rPr>
              <a:t>“Long </a:t>
            </a:r>
            <a:r>
              <a:rPr lang="en-US" sz="2400" b="0" strike="noStrike" spc="-1">
                <a:solidFill>
                  <a:srgbClr val="FFDC77"/>
                </a:solidFill>
                <a:uFill>
                  <a:solidFill>
                    <a:srgbClr val="FFFFFF"/>
                  </a:solidFill>
                </a:uFill>
                <a:latin typeface="Pacifico"/>
              </a:rPr>
              <a:t>Journey, </a:t>
            </a:r>
            <a:r>
              <a:rPr lang="en-US" sz="2400" b="0" strike="noStrike" spc="-1">
                <a:solidFill>
                  <a:srgbClr val="FFFFFF"/>
                </a:solidFill>
                <a:uFill>
                  <a:solidFill>
                    <a:srgbClr val="FFFFFF"/>
                  </a:solidFill>
                </a:uFill>
                <a:latin typeface="Pacifico"/>
              </a:rPr>
              <a:t>Stay </a:t>
            </a:r>
            <a:r>
              <a:rPr lang="en-US" sz="2400" b="0" strike="noStrike" spc="-1">
                <a:solidFill>
                  <a:srgbClr val="FFDC77"/>
                </a:solidFill>
                <a:uFill>
                  <a:solidFill>
                    <a:srgbClr val="FFFFFF"/>
                  </a:solidFill>
                </a:uFill>
                <a:latin typeface="Pacifico"/>
              </a:rPr>
              <a:t>Safe</a:t>
            </a:r>
            <a:r>
              <a:rPr lang="en-US" sz="2400" b="0" strike="noStrike" spc="-1">
                <a:solidFill>
                  <a:srgbClr val="FFFFFF"/>
                </a:solidFill>
                <a:uFill>
                  <a:solidFill>
                    <a:srgbClr val="FFFFFF"/>
                  </a:solidFill>
                </a:uFill>
                <a:latin typeface="Pacifico"/>
              </a:rPr>
              <a:t>”</a:t>
            </a:r>
            <a:endParaRPr lang="en-US" sz="3200" b="0" strike="noStrike" spc="-1">
              <a:solidFill>
                <a:srgbClr val="000000"/>
              </a:solidFill>
              <a:uFill>
                <a:solidFill>
                  <a:srgbClr val="FFFFFF"/>
                </a:solidFill>
              </a:uFill>
              <a:latin typeface="Arial"/>
            </a:endParaRPr>
          </a:p>
        </p:txBody>
      </p:sp>
      <p:pic>
        <p:nvPicPr>
          <p:cNvPr id="85" name="Picture 6"/>
          <p:cNvPicPr/>
          <p:nvPr/>
        </p:nvPicPr>
        <p:blipFill>
          <a:blip r:embed="rId2"/>
          <a:stretch/>
        </p:blipFill>
        <p:spPr>
          <a:xfrm>
            <a:off x="1463400" y="1384920"/>
            <a:ext cx="4088160" cy="4088160"/>
          </a:xfrm>
          <a:prstGeom prst="rect">
            <a:avLst/>
          </a:prstGeom>
          <a:ln>
            <a:noFill/>
          </a:ln>
        </p:spPr>
      </p:pic>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additive="repl">
                                        <p:cTn id="7" dur="500"/>
                                        <p:tgtEl>
                                          <p:spTgt spid="85"/>
                                        </p:tgtEl>
                                      </p:cBhvr>
                                    </p:animEffect>
                                  </p:childTnLst>
                                </p:cTn>
                              </p:par>
                              <p:par>
                                <p:cTn id="8" presetID="10" presetClass="entr"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additive="repl">
                                        <p:cTn id="10" dur="500"/>
                                        <p:tgtEl>
                                          <p:spTgt spid="83"/>
                                        </p:tgtEl>
                                      </p:cBhvr>
                                    </p:animEffect>
                                  </p:childTnLst>
                                </p:cTn>
                              </p:par>
                              <p:par>
                                <p:cTn id="11" presetID="10" presetClass="entr" fill="hold" nodeType="withEffect">
                                  <p:stCondLst>
                                    <p:cond delay="0"/>
                                  </p:stCondLst>
                                  <p:childTnLst>
                                    <p:set>
                                      <p:cBhvr>
                                        <p:cTn id="12" dur="1" fill="hold">
                                          <p:stCondLst>
                                            <p:cond delay="0"/>
                                          </p:stCondLst>
                                        </p:cTn>
                                        <p:tgtEl>
                                          <p:spTgt spid="84">
                                            <p:txEl>
                                              <p:pRg st="0" end="26"/>
                                            </p:txEl>
                                          </p:spTgt>
                                        </p:tgtEl>
                                        <p:attrNameLst>
                                          <p:attrName>style.visibility</p:attrName>
                                        </p:attrNameLst>
                                      </p:cBhvr>
                                      <p:to>
                                        <p:strVal val="visible"/>
                                      </p:to>
                                    </p:set>
                                    <p:animEffect transition="in" filter="fade">
                                      <p:cBhvr additive="repl">
                                        <p:cTn id="13" dur="500"/>
                                        <p:tgtEl>
                                          <p:spTgt spid="84">
                                            <p:txEl>
                                              <p:pRg st="0" end="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596880" y="4433760"/>
            <a:ext cx="3316320" cy="876600"/>
          </a:xfrm>
          <a:prstGeom prst="rect">
            <a:avLst/>
          </a:prstGeom>
          <a:noFill/>
          <a:ln>
            <a:noFill/>
          </a:ln>
        </p:spPr>
        <p:txBody>
          <a:bodyPr anchor="ctr"/>
          <a:lstStyle/>
          <a:p>
            <a:pPr algn="ctr">
              <a:lnSpc>
                <a:spcPct val="100000"/>
              </a:lnSpc>
            </a:pPr>
            <a:r>
              <a:rPr lang="en-US" sz="2000" b="0" strike="noStrike" spc="-1">
                <a:solidFill>
                  <a:srgbClr val="FFFFFF"/>
                </a:solidFill>
                <a:uFill>
                  <a:solidFill>
                    <a:srgbClr val="FFFFFF"/>
                  </a:solidFill>
                </a:uFill>
                <a:latin typeface="Nexa Bold"/>
              </a:rPr>
              <a:t>Menganggap </a:t>
            </a:r>
            <a:r>
              <a:rPr lang="en-US" sz="2000" b="0" strike="noStrike" spc="-1">
                <a:solidFill>
                  <a:srgbClr val="FFDC77"/>
                </a:solidFill>
                <a:uFill>
                  <a:solidFill>
                    <a:srgbClr val="FFFFFF"/>
                  </a:solidFill>
                </a:uFill>
                <a:latin typeface="Nexa Bold"/>
              </a:rPr>
              <a:t>berkendara</a:t>
            </a:r>
            <a:r>
              <a:rPr lang="en-US" sz="2000" b="0" strike="noStrike" spc="-1">
                <a:solidFill>
                  <a:srgbClr val="FFFFFF"/>
                </a:solidFill>
                <a:uFill>
                  <a:solidFill>
                    <a:srgbClr val="FFFFFF"/>
                  </a:solidFill>
                </a:uFill>
                <a:latin typeface="Nexa Bold"/>
              </a:rPr>
              <a:t> dengan ponsel </a:t>
            </a:r>
            <a:r>
              <a:rPr lang="en-US" sz="2000" b="0" strike="noStrike" spc="-1">
                <a:solidFill>
                  <a:srgbClr val="FFDC77"/>
                </a:solidFill>
                <a:uFill>
                  <a:solidFill>
                    <a:srgbClr val="FFFFFF"/>
                  </a:solidFill>
                </a:uFill>
                <a:latin typeface="Nexa Bold"/>
              </a:rPr>
              <a:t>berbahaya</a:t>
            </a:r>
            <a:endParaRPr lang="en-US" sz="1800" b="0" strike="noStrike" spc="-1">
              <a:solidFill>
                <a:srgbClr val="000000"/>
              </a:solidFill>
              <a:uFill>
                <a:solidFill>
                  <a:srgbClr val="FFFFFF"/>
                </a:solidFill>
              </a:uFill>
              <a:latin typeface="Calibri"/>
            </a:endParaRPr>
          </a:p>
        </p:txBody>
      </p:sp>
      <p:sp>
        <p:nvSpPr>
          <p:cNvPr id="142" name="CustomShape 2"/>
          <p:cNvSpPr/>
          <p:nvPr/>
        </p:nvSpPr>
        <p:spPr>
          <a:xfrm>
            <a:off x="3913560" y="256680"/>
            <a:ext cx="436464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a:solidFill>
                  <a:srgbClr val="FFFFFF"/>
                </a:solidFill>
                <a:uFill>
                  <a:solidFill>
                    <a:srgbClr val="FFFFFF"/>
                  </a:solidFill>
                </a:uFill>
                <a:latin typeface="Fredoka One"/>
              </a:rPr>
              <a:t>Hasil</a:t>
            </a:r>
            <a:r>
              <a:rPr lang="en-US" sz="4400" b="0" strike="noStrike" spc="-1">
                <a:solidFill>
                  <a:srgbClr val="000000"/>
                </a:solidFill>
                <a:uFill>
                  <a:solidFill>
                    <a:srgbClr val="FFFFFF"/>
                  </a:solidFill>
                </a:uFill>
                <a:latin typeface="Fredoka One"/>
              </a:rPr>
              <a:t> </a:t>
            </a:r>
            <a:r>
              <a:rPr lang="en-US" sz="4400" b="0" strike="noStrike" spc="-1">
                <a:solidFill>
                  <a:srgbClr val="FFDC77"/>
                </a:solidFill>
                <a:uFill>
                  <a:solidFill>
                    <a:srgbClr val="FFFFFF"/>
                  </a:solidFill>
                </a:uFill>
                <a:latin typeface="Fredoka One"/>
              </a:rPr>
              <a:t>Survey</a:t>
            </a:r>
            <a:endParaRPr lang="en-US" sz="1800" b="0" strike="noStrike" spc="-1">
              <a:solidFill>
                <a:srgbClr val="000000"/>
              </a:solidFill>
              <a:uFill>
                <a:solidFill>
                  <a:srgbClr val="FFFFFF"/>
                </a:solidFill>
              </a:uFill>
              <a:latin typeface="Arial"/>
            </a:endParaRPr>
          </a:p>
        </p:txBody>
      </p:sp>
      <p:sp>
        <p:nvSpPr>
          <p:cNvPr id="143" name="CustomShape 3"/>
          <p:cNvSpPr/>
          <p:nvPr/>
        </p:nvSpPr>
        <p:spPr>
          <a:xfrm>
            <a:off x="4680720" y="1300320"/>
            <a:ext cx="2829960" cy="60912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000" b="0" strike="noStrike" spc="-1">
                <a:solidFill>
                  <a:srgbClr val="FFFFFF"/>
                </a:solidFill>
                <a:uFill>
                  <a:solidFill>
                    <a:srgbClr val="FFFFFF"/>
                  </a:solidFill>
                </a:uFill>
                <a:latin typeface="Nexa Bold"/>
              </a:rPr>
              <a:t>Dari </a:t>
            </a:r>
            <a:r>
              <a:rPr lang="en-US" sz="2000" b="0" strike="noStrike" spc="-1">
                <a:solidFill>
                  <a:srgbClr val="FFDC77"/>
                </a:solidFill>
                <a:uFill>
                  <a:solidFill>
                    <a:srgbClr val="FFFFFF"/>
                  </a:solidFill>
                </a:uFill>
                <a:latin typeface="Nexa Bold"/>
              </a:rPr>
              <a:t>406</a:t>
            </a:r>
            <a:r>
              <a:rPr lang="en-US" sz="2000" b="0" strike="noStrike" spc="-1">
                <a:solidFill>
                  <a:srgbClr val="FFFFFF"/>
                </a:solidFill>
                <a:uFill>
                  <a:solidFill>
                    <a:srgbClr val="FFFFFF"/>
                  </a:solidFill>
                </a:uFill>
                <a:latin typeface="Nexa Bold"/>
              </a:rPr>
              <a:t> Responden</a:t>
            </a:r>
            <a:endParaRPr lang="en-US" sz="1800" b="0" strike="noStrike" spc="-1">
              <a:solidFill>
                <a:srgbClr val="000000"/>
              </a:solidFill>
              <a:uFill>
                <a:solidFill>
                  <a:srgbClr val="FFFFFF"/>
                </a:solidFill>
              </a:uFill>
              <a:latin typeface="Arial"/>
            </a:endParaRPr>
          </a:p>
        </p:txBody>
      </p:sp>
      <p:sp>
        <p:nvSpPr>
          <p:cNvPr id="144" name="CustomShape 4"/>
          <p:cNvSpPr/>
          <p:nvPr/>
        </p:nvSpPr>
        <p:spPr>
          <a:xfrm>
            <a:off x="1780560" y="3625560"/>
            <a:ext cx="184320" cy="369000"/>
          </a:xfrm>
          <a:prstGeom prst="rect">
            <a:avLst/>
          </a:prstGeom>
          <a:noFill/>
          <a:ln>
            <a:noFill/>
          </a:ln>
        </p:spPr>
        <p:style>
          <a:lnRef idx="0">
            <a:scrgbClr r="0" g="0" b="0"/>
          </a:lnRef>
          <a:fillRef idx="0">
            <a:scrgbClr r="0" g="0" b="0"/>
          </a:fillRef>
          <a:effectRef idx="0">
            <a:scrgbClr r="0" g="0" b="0"/>
          </a:effectRef>
          <a:fontRef idx="minor"/>
        </p:style>
      </p:sp>
      <p:sp>
        <p:nvSpPr>
          <p:cNvPr id="145" name="CustomShape 5"/>
          <p:cNvSpPr/>
          <p:nvPr/>
        </p:nvSpPr>
        <p:spPr>
          <a:xfrm>
            <a:off x="1198080" y="2979360"/>
            <a:ext cx="221292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FFDC77"/>
                </a:solidFill>
                <a:uFill>
                  <a:solidFill>
                    <a:srgbClr val="FFFFFF"/>
                  </a:solidFill>
                </a:uFill>
                <a:latin typeface="Nexa Bold"/>
              </a:rPr>
              <a:t>94,6</a:t>
            </a:r>
            <a:r>
              <a:rPr lang="en-US" sz="2800" b="0" strike="noStrike" spc="-1">
                <a:solidFill>
                  <a:srgbClr val="FFDC77"/>
                </a:solidFill>
                <a:uFill>
                  <a:solidFill>
                    <a:srgbClr val="FFFFFF"/>
                  </a:solidFill>
                </a:uFill>
                <a:latin typeface="Nexa Bold"/>
              </a:rPr>
              <a:t>%</a:t>
            </a:r>
            <a:endParaRPr lang="en-US" sz="1800" b="0" strike="noStrike" spc="-1">
              <a:solidFill>
                <a:srgbClr val="000000"/>
              </a:solidFill>
              <a:uFill>
                <a:solidFill>
                  <a:srgbClr val="FFFFFF"/>
                </a:solidFill>
              </a:uFill>
              <a:latin typeface="Arial"/>
            </a:endParaRPr>
          </a:p>
        </p:txBody>
      </p:sp>
      <p:sp>
        <p:nvSpPr>
          <p:cNvPr id="146" name="CustomShape 6"/>
          <p:cNvSpPr/>
          <p:nvPr/>
        </p:nvSpPr>
        <p:spPr>
          <a:xfrm>
            <a:off x="4437720" y="4433400"/>
            <a:ext cx="3316320" cy="876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000" b="0" strike="noStrike" spc="-1">
                <a:solidFill>
                  <a:srgbClr val="FFFFFF"/>
                </a:solidFill>
                <a:uFill>
                  <a:solidFill>
                    <a:srgbClr val="FFFFFF"/>
                  </a:solidFill>
                </a:uFill>
                <a:latin typeface="Nexa Bold"/>
              </a:rPr>
              <a:t>Merasa </a:t>
            </a:r>
            <a:r>
              <a:rPr lang="en-US" sz="2000" b="0" strike="noStrike" spc="-1">
                <a:solidFill>
                  <a:srgbClr val="FFDC77"/>
                </a:solidFill>
                <a:uFill>
                  <a:solidFill>
                    <a:srgbClr val="FFFFFF"/>
                  </a:solidFill>
                </a:uFill>
                <a:latin typeface="Nexa Bold"/>
              </a:rPr>
              <a:t>terganggu</a:t>
            </a:r>
            <a:r>
              <a:rPr lang="en-US" sz="2000" b="0" strike="noStrike" spc="-1">
                <a:solidFill>
                  <a:srgbClr val="FFFFFF"/>
                </a:solidFill>
                <a:uFill>
                  <a:solidFill>
                    <a:srgbClr val="FFFFFF"/>
                  </a:solidFill>
                </a:uFill>
                <a:latin typeface="Nexa Bold"/>
              </a:rPr>
              <a:t> jika </a:t>
            </a:r>
            <a:r>
              <a:rPr lang="en-US" sz="2000" b="0" strike="noStrike" spc="-1">
                <a:solidFill>
                  <a:srgbClr val="FFDC77"/>
                </a:solidFill>
                <a:uFill>
                  <a:solidFill>
                    <a:srgbClr val="FFFFFF"/>
                  </a:solidFill>
                </a:uFill>
                <a:latin typeface="Nexa Bold"/>
              </a:rPr>
              <a:t>mendapat notif</a:t>
            </a:r>
            <a:r>
              <a:rPr lang="en-US" sz="2000" b="0" strike="noStrike" spc="-1">
                <a:solidFill>
                  <a:srgbClr val="FFFFFF"/>
                </a:solidFill>
                <a:uFill>
                  <a:solidFill>
                    <a:srgbClr val="FFFFFF"/>
                  </a:solidFill>
                </a:uFill>
                <a:latin typeface="Nexa Bold"/>
              </a:rPr>
              <a:t> saat </a:t>
            </a:r>
            <a:r>
              <a:rPr lang="en-US" sz="2000" b="0" strike="noStrike" spc="-1">
                <a:solidFill>
                  <a:srgbClr val="FFDC77"/>
                </a:solidFill>
                <a:uFill>
                  <a:solidFill>
                    <a:srgbClr val="FFFFFF"/>
                  </a:solidFill>
                </a:uFill>
                <a:latin typeface="Nexa Bold"/>
              </a:rPr>
              <a:t>berkendara</a:t>
            </a:r>
            <a:endParaRPr lang="en-US" sz="4400" b="0" strike="noStrike" spc="-1">
              <a:solidFill>
                <a:srgbClr val="000000"/>
              </a:solidFill>
              <a:uFill>
                <a:solidFill>
                  <a:srgbClr val="FFFFFF"/>
                </a:solidFill>
              </a:uFill>
              <a:latin typeface="Arial"/>
            </a:endParaRPr>
          </a:p>
        </p:txBody>
      </p:sp>
      <p:sp>
        <p:nvSpPr>
          <p:cNvPr id="147" name="CustomShape 7"/>
          <p:cNvSpPr/>
          <p:nvPr/>
        </p:nvSpPr>
        <p:spPr>
          <a:xfrm>
            <a:off x="8278560" y="4433400"/>
            <a:ext cx="3316320" cy="8766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000" b="0" strike="noStrike" spc="-1">
                <a:solidFill>
                  <a:srgbClr val="FFFFFF"/>
                </a:solidFill>
                <a:uFill>
                  <a:solidFill>
                    <a:srgbClr val="FFFFFF"/>
                  </a:solidFill>
                </a:uFill>
                <a:latin typeface="Nexa Bold"/>
              </a:rPr>
              <a:t>Ingin segera </a:t>
            </a:r>
            <a:r>
              <a:rPr lang="en-US" sz="2000" b="0" strike="noStrike" spc="-1">
                <a:solidFill>
                  <a:srgbClr val="FFDC77"/>
                </a:solidFill>
                <a:uFill>
                  <a:solidFill>
                    <a:srgbClr val="FFFFFF"/>
                  </a:solidFill>
                </a:uFill>
                <a:latin typeface="Nexa Bold"/>
              </a:rPr>
              <a:t>mengetahui notif </a:t>
            </a:r>
            <a:r>
              <a:rPr lang="en-US" sz="2000" b="0" strike="noStrike" spc="-1">
                <a:solidFill>
                  <a:srgbClr val="FFFFFF"/>
                </a:solidFill>
                <a:uFill>
                  <a:solidFill>
                    <a:srgbClr val="FFFFFF"/>
                  </a:solidFill>
                </a:uFill>
                <a:latin typeface="Nexa Bold"/>
              </a:rPr>
              <a:t>dari ponsel </a:t>
            </a:r>
            <a:r>
              <a:rPr lang="en-US" sz="2000" b="0" strike="noStrike" spc="-1">
                <a:solidFill>
                  <a:srgbClr val="FFDC77"/>
                </a:solidFill>
                <a:uFill>
                  <a:solidFill>
                    <a:srgbClr val="FFFFFF"/>
                  </a:solidFill>
                </a:uFill>
                <a:latin typeface="Nexa Bold"/>
              </a:rPr>
              <a:t>saat berkendara</a:t>
            </a:r>
            <a:endParaRPr lang="en-US" sz="4400" b="0" strike="noStrike" spc="-1">
              <a:solidFill>
                <a:srgbClr val="000000"/>
              </a:solidFill>
              <a:uFill>
                <a:solidFill>
                  <a:srgbClr val="FFFFFF"/>
                </a:solidFill>
              </a:uFill>
              <a:latin typeface="Arial"/>
            </a:endParaRPr>
          </a:p>
        </p:txBody>
      </p:sp>
      <p:sp>
        <p:nvSpPr>
          <p:cNvPr id="148" name="CustomShape 8"/>
          <p:cNvSpPr/>
          <p:nvPr/>
        </p:nvSpPr>
        <p:spPr>
          <a:xfrm>
            <a:off x="4989600" y="2997360"/>
            <a:ext cx="221292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FFDC77"/>
                </a:solidFill>
                <a:uFill>
                  <a:solidFill>
                    <a:srgbClr val="FFFFFF"/>
                  </a:solidFill>
                </a:uFill>
                <a:latin typeface="Nexa Bold"/>
              </a:rPr>
              <a:t>63,3</a:t>
            </a:r>
            <a:r>
              <a:rPr lang="en-US" sz="2800" b="0" strike="noStrike" spc="-1">
                <a:solidFill>
                  <a:srgbClr val="FFDC77"/>
                </a:solidFill>
                <a:uFill>
                  <a:solidFill>
                    <a:srgbClr val="FFFFFF"/>
                  </a:solidFill>
                </a:uFill>
                <a:latin typeface="Nexa Bold"/>
              </a:rPr>
              <a:t>%</a:t>
            </a:r>
            <a:endParaRPr lang="en-US" sz="1800" b="0" strike="noStrike" spc="-1">
              <a:solidFill>
                <a:srgbClr val="000000"/>
              </a:solidFill>
              <a:uFill>
                <a:solidFill>
                  <a:srgbClr val="FFFFFF"/>
                </a:solidFill>
              </a:uFill>
              <a:latin typeface="Arial"/>
            </a:endParaRPr>
          </a:p>
        </p:txBody>
      </p:sp>
      <p:sp>
        <p:nvSpPr>
          <p:cNvPr id="149" name="CustomShape 9"/>
          <p:cNvSpPr/>
          <p:nvPr/>
        </p:nvSpPr>
        <p:spPr>
          <a:xfrm>
            <a:off x="8889840" y="2979360"/>
            <a:ext cx="209376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6000" b="0" strike="noStrike" spc="-1">
                <a:solidFill>
                  <a:srgbClr val="FFDC77"/>
                </a:solidFill>
                <a:uFill>
                  <a:solidFill>
                    <a:srgbClr val="FFFFFF"/>
                  </a:solidFill>
                </a:uFill>
                <a:latin typeface="Nexa Bold"/>
              </a:rPr>
              <a:t>71,0</a:t>
            </a:r>
            <a:r>
              <a:rPr lang="en-US" sz="1800" b="0" strike="noStrike" spc="-1">
                <a:solidFill>
                  <a:srgbClr val="FFDC77"/>
                </a:solidFill>
                <a:uFill>
                  <a:solidFill>
                    <a:srgbClr val="FFFFFF"/>
                  </a:solidFill>
                </a:uFill>
                <a:latin typeface="Nexa Bold"/>
              </a:rPr>
              <a:t>%</a:t>
            </a:r>
            <a:endParaRPr lang="en-US" sz="1800" b="0" strike="noStrike" spc="-1">
              <a:solidFill>
                <a:srgbClr val="000000"/>
              </a:solidFill>
              <a:uFill>
                <a:solidFill>
                  <a:srgbClr val="FFFFFF"/>
                </a:solidFill>
              </a:uFill>
              <a:latin typeface="Arial"/>
            </a:endParaRPr>
          </a:p>
        </p:txBody>
      </p:sp>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repl">
                                        <p:cTn id="7" dur="500" fill="hold"/>
                                        <p:tgtEl>
                                          <p:spTgt spid="145"/>
                                        </p:tgtEl>
                                        <p:attrNameLst>
                                          <p:attrName/>
                                        </p:attrNameLst>
                                      </p:cBhvr>
                                      <p:tavLst>
                                        <p:tav tm="0">
                                          <p:val>
                                            <p:boolVal val="0"/>
                                          </p:val>
                                        </p:tav>
                                        <p:tav tm="100000">
                                          <p:val>
                                            <p:strVal val="#ppt_w"/>
                                          </p:val>
                                        </p:tav>
                                      </p:tavLst>
                                    </p:anim>
                                    <p:anim calcmode="lin" valueType="num">
                                      <p:cBhvr additive="repl">
                                        <p:cTn id="8" dur="500" fill="hold"/>
                                        <p:tgtEl>
                                          <p:spTgt spid="145"/>
                                        </p:tgtEl>
                                        <p:attrNameLst>
                                          <p:attrName/>
                                        </p:attrNameLst>
                                      </p:cBhvr>
                                      <p:tavLst>
                                        <p:tav tm="0">
                                          <p:val>
                                            <p:boolVal val="0"/>
                                          </p:val>
                                        </p:tav>
                                        <p:tav tm="100000">
                                          <p:val>
                                            <p:strVal val="#ppt_h"/>
                                          </p:val>
                                        </p:tav>
                                      </p:tavLst>
                                    </p:anim>
                                    <p:animEffect transition="in" filter="fade">
                                      <p:cBhvr additive="repl">
                                        <p:cTn id="9" dur="500"/>
                                        <p:tgtEl>
                                          <p:spTgt spid="145"/>
                                        </p:tgtEl>
                                      </p:cBhvr>
                                    </p:animEffect>
                                  </p:childTnLst>
                                </p:cTn>
                              </p:par>
                              <p:par>
                                <p:cTn id="10" presetID="2" presetClass="entr" presetSubtype="4" fill="hold" nodeType="withEffect">
                                  <p:stCondLst>
                                    <p:cond delay="0"/>
                                  </p:stCondLst>
                                  <p:childTnLst>
                                    <p:set>
                                      <p:cBhvr>
                                        <p:cTn id="11" dur="1" fill="hold">
                                          <p:stCondLst>
                                            <p:cond delay="0"/>
                                          </p:stCondLst>
                                        </p:cTn>
                                        <p:tgtEl>
                                          <p:spTgt spid="141"/>
                                        </p:tgtEl>
                                        <p:attrNameLst>
                                          <p:attrName>style.visibility</p:attrName>
                                        </p:attrNameLst>
                                      </p:cBhvr>
                                      <p:to>
                                        <p:strVal val="visible"/>
                                      </p:to>
                                    </p:set>
                                    <p:anim calcmode="lin" valueType="num">
                                      <p:cBhvr additive="repl">
                                        <p:cTn id="12" dur="500" fill="hold"/>
                                        <p:tgtEl>
                                          <p:spTgt spid="141"/>
                                        </p:tgtEl>
                                        <p:attrNameLst>
                                          <p:attrName>ppt_x</p:attrName>
                                        </p:attrNameLst>
                                      </p:cBhvr>
                                      <p:tavLst>
                                        <p:tav tm="0">
                                          <p:val>
                                            <p:strVal val="#ppt_x"/>
                                          </p:val>
                                        </p:tav>
                                        <p:tav tm="100000">
                                          <p:val>
                                            <p:strVal val="#ppt_x"/>
                                          </p:val>
                                        </p:tav>
                                      </p:tavLst>
                                    </p:anim>
                                    <p:anim calcmode="lin" valueType="num">
                                      <p:cBhvr additive="repl">
                                        <p:cTn id="13"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48"/>
                                        </p:tgtEl>
                                        <p:attrNameLst>
                                          <p:attrName>style.visibility</p:attrName>
                                        </p:attrNameLst>
                                      </p:cBhvr>
                                      <p:to>
                                        <p:strVal val="visible"/>
                                      </p:to>
                                    </p:set>
                                    <p:anim calcmode="lin" valueType="num">
                                      <p:cBhvr additive="repl">
                                        <p:cTn id="18" dur="500" fill="hold"/>
                                        <p:tgtEl>
                                          <p:spTgt spid="148"/>
                                        </p:tgtEl>
                                        <p:attrNameLst>
                                          <p:attrName/>
                                        </p:attrNameLst>
                                      </p:cBhvr>
                                      <p:tavLst>
                                        <p:tav tm="0">
                                          <p:val>
                                            <p:boolVal val="0"/>
                                          </p:val>
                                        </p:tav>
                                        <p:tav tm="100000">
                                          <p:val>
                                            <p:strVal val="#ppt_w"/>
                                          </p:val>
                                        </p:tav>
                                      </p:tavLst>
                                    </p:anim>
                                    <p:anim calcmode="lin" valueType="num">
                                      <p:cBhvr additive="repl">
                                        <p:cTn id="19" dur="500" fill="hold"/>
                                        <p:tgtEl>
                                          <p:spTgt spid="148"/>
                                        </p:tgtEl>
                                        <p:attrNameLst>
                                          <p:attrName/>
                                        </p:attrNameLst>
                                      </p:cBhvr>
                                      <p:tavLst>
                                        <p:tav tm="0">
                                          <p:val>
                                            <p:boolVal val="0"/>
                                          </p:val>
                                        </p:tav>
                                        <p:tav tm="100000">
                                          <p:val>
                                            <p:strVal val="#ppt_h"/>
                                          </p:val>
                                        </p:tav>
                                      </p:tavLst>
                                    </p:anim>
                                    <p:animEffect transition="in" filter="fade">
                                      <p:cBhvr additive="repl">
                                        <p:cTn id="20" dur="500"/>
                                        <p:tgtEl>
                                          <p:spTgt spid="148"/>
                                        </p:tgtEl>
                                      </p:cBhvr>
                                    </p:animEffect>
                                  </p:childTnLst>
                                </p:cTn>
                              </p:par>
                              <p:par>
                                <p:cTn id="21" presetID="2" presetClass="entr" presetSubtype="4" fill="hold" nodeType="withEffect">
                                  <p:stCondLst>
                                    <p:cond delay="0"/>
                                  </p:stCondLst>
                                  <p:childTnLst>
                                    <p:set>
                                      <p:cBhvr>
                                        <p:cTn id="22" dur="1" fill="hold">
                                          <p:stCondLst>
                                            <p:cond delay="0"/>
                                          </p:stCondLst>
                                        </p:cTn>
                                        <p:tgtEl>
                                          <p:spTgt spid="146"/>
                                        </p:tgtEl>
                                        <p:attrNameLst>
                                          <p:attrName>style.visibility</p:attrName>
                                        </p:attrNameLst>
                                      </p:cBhvr>
                                      <p:to>
                                        <p:strVal val="visible"/>
                                      </p:to>
                                    </p:set>
                                    <p:anim calcmode="lin" valueType="num">
                                      <p:cBhvr additive="repl">
                                        <p:cTn id="23" dur="500" fill="hold"/>
                                        <p:tgtEl>
                                          <p:spTgt spid="146"/>
                                        </p:tgtEl>
                                        <p:attrNameLst>
                                          <p:attrName>ppt_x</p:attrName>
                                        </p:attrNameLst>
                                      </p:cBhvr>
                                      <p:tavLst>
                                        <p:tav tm="0">
                                          <p:val>
                                            <p:strVal val="#ppt_x"/>
                                          </p:val>
                                        </p:tav>
                                        <p:tav tm="100000">
                                          <p:val>
                                            <p:strVal val="#ppt_x"/>
                                          </p:val>
                                        </p:tav>
                                      </p:tavLst>
                                    </p:anim>
                                    <p:anim calcmode="lin" valueType="num">
                                      <p:cBhvr additive="repl">
                                        <p:cTn id="24"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49">
                                            <p:txEl>
                                              <p:pRg st="0" end="6"/>
                                            </p:txEl>
                                          </p:spTgt>
                                        </p:tgtEl>
                                        <p:attrNameLst>
                                          <p:attrName>style.visibility</p:attrName>
                                        </p:attrNameLst>
                                      </p:cBhvr>
                                      <p:to>
                                        <p:strVal val="visible"/>
                                      </p:to>
                                    </p:set>
                                    <p:anim calcmode="lin" valueType="num">
                                      <p:cBhvr additive="repl">
                                        <p:cTn id="29" dur="500" fill="hold"/>
                                        <p:tgtEl>
                                          <p:spTgt spid="149">
                                            <p:txEl>
                                              <p:pRg st="0" end="6"/>
                                            </p:txEl>
                                          </p:spTgt>
                                        </p:tgtEl>
                                        <p:attrNameLst>
                                          <p:attrName/>
                                        </p:attrNameLst>
                                      </p:cBhvr>
                                      <p:tavLst>
                                        <p:tav tm="0">
                                          <p:val>
                                            <p:boolVal val="0"/>
                                          </p:val>
                                        </p:tav>
                                        <p:tav tm="100000">
                                          <p:val>
                                            <p:strVal val="#ppt_w"/>
                                          </p:val>
                                        </p:tav>
                                      </p:tavLst>
                                    </p:anim>
                                    <p:anim calcmode="lin" valueType="num">
                                      <p:cBhvr additive="repl">
                                        <p:cTn id="30" dur="500" fill="hold"/>
                                        <p:tgtEl>
                                          <p:spTgt spid="149">
                                            <p:txEl>
                                              <p:pRg st="0" end="6"/>
                                            </p:txEl>
                                          </p:spTgt>
                                        </p:tgtEl>
                                        <p:attrNameLst>
                                          <p:attrName/>
                                        </p:attrNameLst>
                                      </p:cBhvr>
                                      <p:tavLst>
                                        <p:tav tm="0">
                                          <p:val>
                                            <p:boolVal val="0"/>
                                          </p:val>
                                        </p:tav>
                                        <p:tav tm="100000">
                                          <p:val>
                                            <p:strVal val="#ppt_h"/>
                                          </p:val>
                                        </p:tav>
                                      </p:tavLst>
                                    </p:anim>
                                    <p:animEffect transition="in" filter="fade">
                                      <p:cBhvr additive="repl">
                                        <p:cTn id="31" dur="500"/>
                                        <p:tgtEl>
                                          <p:spTgt spid="149">
                                            <p:txEl>
                                              <p:pRg st="0" end="6"/>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147"/>
                                        </p:tgtEl>
                                        <p:attrNameLst>
                                          <p:attrName>style.visibility</p:attrName>
                                        </p:attrNameLst>
                                      </p:cBhvr>
                                      <p:to>
                                        <p:strVal val="visible"/>
                                      </p:to>
                                    </p:set>
                                    <p:anim calcmode="lin" valueType="num">
                                      <p:cBhvr additive="repl">
                                        <p:cTn id="34" dur="500" fill="hold"/>
                                        <p:tgtEl>
                                          <p:spTgt spid="147"/>
                                        </p:tgtEl>
                                        <p:attrNameLst>
                                          <p:attrName>ppt_x</p:attrName>
                                        </p:attrNameLst>
                                      </p:cBhvr>
                                      <p:tavLst>
                                        <p:tav tm="0">
                                          <p:val>
                                            <p:strVal val="#ppt_x"/>
                                          </p:val>
                                        </p:tav>
                                        <p:tav tm="100000">
                                          <p:val>
                                            <p:strVal val="#ppt_x"/>
                                          </p:val>
                                        </p:tav>
                                      </p:tavLst>
                                    </p:anim>
                                    <p:anim calcmode="lin" valueType="num">
                                      <p:cBhvr additive="repl">
                                        <p:cTn id="35"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3913560" y="2754720"/>
            <a:ext cx="4364640" cy="1348200"/>
          </a:xfrm>
          <a:prstGeom prst="rect">
            <a:avLst/>
          </a:prstGeom>
          <a:noFill/>
          <a:ln>
            <a:noFill/>
          </a:ln>
        </p:spPr>
        <p:txBody>
          <a:bodyPr anchor="ctr"/>
          <a:lstStyle/>
          <a:p>
            <a:pPr algn="ctr">
              <a:lnSpc>
                <a:spcPct val="100000"/>
              </a:lnSpc>
            </a:pPr>
            <a:r>
              <a:rPr lang="en-US" sz="4400" b="0" strike="noStrike" spc="-1" dirty="0">
                <a:solidFill>
                  <a:srgbClr val="FFFFFF"/>
                </a:solidFill>
                <a:uFill>
                  <a:solidFill>
                    <a:srgbClr val="FFFFFF"/>
                  </a:solidFill>
                </a:uFill>
                <a:latin typeface="Fredoka One"/>
              </a:rPr>
              <a:t>Solution</a:t>
            </a:r>
            <a:endParaRPr lang="en-US" sz="1800" b="0" strike="noStrike" spc="-1" dirty="0">
              <a:solidFill>
                <a:srgbClr val="000000"/>
              </a:solidFill>
              <a:uFill>
                <a:solidFill>
                  <a:srgbClr val="FFFFFF"/>
                </a:solidFill>
              </a:uFill>
              <a:latin typeface="Calibri"/>
            </a:endParaRPr>
          </a:p>
        </p:txBody>
      </p:sp>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3913560" y="101880"/>
            <a:ext cx="436464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dirty="0">
                <a:solidFill>
                  <a:srgbClr val="FFFFFF"/>
                </a:solidFill>
                <a:uFill>
                  <a:solidFill>
                    <a:srgbClr val="FFFFFF"/>
                  </a:solidFill>
                </a:uFill>
                <a:latin typeface="Fredoka One"/>
              </a:rPr>
              <a:t>LJ </a:t>
            </a:r>
            <a:r>
              <a:rPr lang="en-US" sz="4400" b="0" strike="noStrike" spc="-1" dirty="0" err="1">
                <a:solidFill>
                  <a:srgbClr val="FFDC77"/>
                </a:solidFill>
                <a:uFill>
                  <a:solidFill>
                    <a:srgbClr val="FFFFFF"/>
                  </a:solidFill>
                </a:uFill>
                <a:latin typeface="Fredoka One"/>
              </a:rPr>
              <a:t>StaySafe</a:t>
            </a:r>
            <a:endParaRPr lang="en-US" sz="4400" b="0" strike="noStrike" spc="-1" dirty="0">
              <a:solidFill>
                <a:srgbClr val="FFDC77"/>
              </a:solidFill>
              <a:uFill>
                <a:solidFill>
                  <a:srgbClr val="FFFFFF"/>
                </a:solidFill>
              </a:uFill>
              <a:latin typeface="Arial"/>
            </a:endParaRPr>
          </a:p>
        </p:txBody>
      </p:sp>
      <p:sp>
        <p:nvSpPr>
          <p:cNvPr id="152" name="CustomShape 2"/>
          <p:cNvSpPr/>
          <p:nvPr/>
        </p:nvSpPr>
        <p:spPr>
          <a:xfrm>
            <a:off x="5943600" y="3416400"/>
            <a:ext cx="304560" cy="304560"/>
          </a:xfrm>
          <a:prstGeom prst="rect">
            <a:avLst/>
          </a:prstGeom>
          <a:noFill/>
          <a:ln>
            <a:noFill/>
          </a:ln>
          <a:effectLst>
            <a:reflection blurRad="6350" stA="50000" endA="300" endPos="55000" dir="5400000" sy="-100000" algn="bl" rotWithShape="0"/>
          </a:effectLst>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xmlns="" id="{A52F22BA-B3FE-482E-84E5-C60561E7C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512" y="1669919"/>
            <a:ext cx="2741048" cy="487297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xmlns="" id="{7345F2B7-1994-4920-A8C0-54B9E4859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356" y="1669919"/>
            <a:ext cx="2741048" cy="487297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xmlns="" id="{331F9CD0-ACAD-477A-92E0-381F09E35B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195" y="1669919"/>
            <a:ext cx="2741049" cy="487297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pull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913560" y="223200"/>
            <a:ext cx="436464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dirty="0">
                <a:solidFill>
                  <a:schemeClr val="bg1"/>
                </a:solidFill>
                <a:uFill>
                  <a:solidFill>
                    <a:srgbClr val="FFFFFF"/>
                  </a:solidFill>
                </a:uFill>
                <a:latin typeface="Nexa Bold" panose="02000000000000000000" pitchFamily="50" charset="0"/>
              </a:rPr>
              <a:t>What </a:t>
            </a:r>
            <a:r>
              <a:rPr lang="en-US" sz="4400" b="0" strike="noStrike" spc="-1" dirty="0">
                <a:solidFill>
                  <a:srgbClr val="FFDC77"/>
                </a:solidFill>
                <a:uFill>
                  <a:solidFill>
                    <a:srgbClr val="FFFFFF"/>
                  </a:solidFill>
                </a:uFill>
                <a:latin typeface="Nexa Bold" panose="02000000000000000000" pitchFamily="50" charset="0"/>
              </a:rPr>
              <a:t>We Do</a:t>
            </a:r>
          </a:p>
        </p:txBody>
      </p:sp>
      <p:grpSp>
        <p:nvGrpSpPr>
          <p:cNvPr id="2" name="Group 1">
            <a:extLst>
              <a:ext uri="{FF2B5EF4-FFF2-40B4-BE49-F238E27FC236}">
                <a16:creationId xmlns:a16="http://schemas.microsoft.com/office/drawing/2014/main" xmlns="" id="{C5E630F0-00A3-43BB-944F-BB982EC9033E}"/>
              </a:ext>
            </a:extLst>
          </p:cNvPr>
          <p:cNvGrpSpPr/>
          <p:nvPr/>
        </p:nvGrpSpPr>
        <p:grpSpPr>
          <a:xfrm>
            <a:off x="264810" y="2401360"/>
            <a:ext cx="2712960" cy="2800620"/>
            <a:chOff x="264810" y="2426760"/>
            <a:chExt cx="2712960" cy="2800620"/>
          </a:xfrm>
        </p:grpSpPr>
        <p:pic>
          <p:nvPicPr>
            <p:cNvPr id="157" name="Picture 7"/>
            <p:cNvPicPr/>
            <p:nvPr/>
          </p:nvPicPr>
          <p:blipFill>
            <a:blip r:embed="rId3"/>
            <a:stretch/>
          </p:blipFill>
          <p:spPr>
            <a:xfrm>
              <a:off x="1140840" y="2426760"/>
              <a:ext cx="1103040" cy="1103040"/>
            </a:xfrm>
            <a:prstGeom prst="rect">
              <a:avLst/>
            </a:prstGeom>
            <a:ln>
              <a:noFill/>
            </a:ln>
            <a:effectLst>
              <a:outerShdw blurRad="50800" dist="38100" algn="l" rotWithShape="0">
                <a:srgbClr val="000000">
                  <a:alpha val="40000"/>
                </a:srgbClr>
              </a:outerShdw>
            </a:effectLst>
          </p:spPr>
        </p:pic>
        <p:sp>
          <p:nvSpPr>
            <p:cNvPr id="158" name="CustomShape 2"/>
            <p:cNvSpPr/>
            <p:nvPr/>
          </p:nvSpPr>
          <p:spPr>
            <a:xfrm>
              <a:off x="264810" y="4121460"/>
              <a:ext cx="2712960" cy="110592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Mengetahui</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bagaimana</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anggota</a:t>
              </a:r>
              <a:r>
                <a:rPr lang="en-US" sz="2400" b="0" strike="noStrike" spc="-1" dirty="0">
                  <a:solidFill>
                    <a:srgbClr val="FFFFFF"/>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keluarga</a:t>
              </a:r>
              <a:r>
                <a:rPr lang="en-US" sz="2400" b="0" strike="noStrike" spc="-1" dirty="0">
                  <a:solidFill>
                    <a:srgbClr val="FFDC77"/>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kita</a:t>
              </a:r>
              <a:r>
                <a:rPr lang="en-US" sz="2400" b="0" strike="noStrike" spc="-1" dirty="0">
                  <a:solidFill>
                    <a:srgbClr val="FFDC77"/>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berkendara</a:t>
              </a:r>
              <a:r>
                <a:rPr lang="en-US" sz="2400" b="0" strike="noStrike" spc="-1" dirty="0">
                  <a:solidFill>
                    <a:srgbClr val="FFDC77"/>
                  </a:solidFill>
                  <a:uFill>
                    <a:solidFill>
                      <a:srgbClr val="FFFFFF"/>
                    </a:solidFill>
                  </a:uFill>
                  <a:latin typeface="Nexa Bold"/>
                </a:rPr>
                <a:t> </a:t>
              </a:r>
              <a:endParaRPr lang="en-US" sz="4400" b="0" strike="noStrike" spc="-1" dirty="0">
                <a:solidFill>
                  <a:srgbClr val="FFDC77"/>
                </a:solidFill>
                <a:uFill>
                  <a:solidFill>
                    <a:srgbClr val="FFFFFF"/>
                  </a:solidFill>
                </a:uFill>
                <a:latin typeface="Arial"/>
              </a:endParaRPr>
            </a:p>
          </p:txBody>
        </p:sp>
      </p:grpSp>
      <p:sp>
        <p:nvSpPr>
          <p:cNvPr id="159" name="CustomShape 3"/>
          <p:cNvSpPr/>
          <p:nvPr/>
        </p:nvSpPr>
        <p:spPr>
          <a:xfrm>
            <a:off x="6162120" y="3984840"/>
            <a:ext cx="3040920" cy="1673640"/>
          </a:xfrm>
          <a:prstGeom prst="rect">
            <a:avLst/>
          </a:prstGeom>
          <a:noFill/>
          <a:ln>
            <a:noFill/>
          </a:ln>
        </p:spPr>
        <p:style>
          <a:lnRef idx="0">
            <a:scrgbClr r="0" g="0" b="0"/>
          </a:lnRef>
          <a:fillRef idx="0">
            <a:scrgbClr r="0" g="0" b="0"/>
          </a:fillRef>
          <a:effectRef idx="0">
            <a:scrgbClr r="0" g="0" b="0"/>
          </a:effectRef>
          <a:fontRef idx="minor"/>
        </p:style>
      </p:sp>
      <p:grpSp>
        <p:nvGrpSpPr>
          <p:cNvPr id="5" name="Group 4">
            <a:extLst>
              <a:ext uri="{FF2B5EF4-FFF2-40B4-BE49-F238E27FC236}">
                <a16:creationId xmlns:a16="http://schemas.microsoft.com/office/drawing/2014/main" xmlns="" id="{8D57873A-9629-44BD-A44F-E3242876E2CA}"/>
              </a:ext>
            </a:extLst>
          </p:cNvPr>
          <p:cNvGrpSpPr/>
          <p:nvPr/>
        </p:nvGrpSpPr>
        <p:grpSpPr>
          <a:xfrm>
            <a:off x="3330125" y="2398480"/>
            <a:ext cx="2565720" cy="2939760"/>
            <a:chOff x="6278760" y="2423880"/>
            <a:chExt cx="2565720" cy="2939760"/>
          </a:xfrm>
        </p:grpSpPr>
        <p:pic>
          <p:nvPicPr>
            <p:cNvPr id="160" name="Picture 5"/>
            <p:cNvPicPr/>
            <p:nvPr/>
          </p:nvPicPr>
          <p:blipFill>
            <a:blip r:embed="rId4"/>
            <a:stretch/>
          </p:blipFill>
          <p:spPr>
            <a:xfrm>
              <a:off x="7109280" y="2423880"/>
              <a:ext cx="904320" cy="1105920"/>
            </a:xfrm>
            <a:prstGeom prst="rect">
              <a:avLst/>
            </a:prstGeom>
            <a:ln>
              <a:noFill/>
            </a:ln>
            <a:effectLst>
              <a:outerShdw blurRad="50800" dist="38100" algn="l" rotWithShape="0">
                <a:srgbClr val="000000">
                  <a:alpha val="40000"/>
                </a:srgbClr>
              </a:outerShdw>
            </a:effectLst>
          </p:spPr>
        </p:pic>
        <p:sp>
          <p:nvSpPr>
            <p:cNvPr id="161" name="CustomShape 4"/>
            <p:cNvSpPr/>
            <p:nvPr/>
          </p:nvSpPr>
          <p:spPr>
            <a:xfrm>
              <a:off x="6278760" y="3985200"/>
              <a:ext cx="2565720" cy="137844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Menonaktifkan</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notifikasi</a:t>
              </a:r>
              <a:r>
                <a:rPr lang="en-US" sz="2400" b="0" strike="noStrike" spc="-1" dirty="0">
                  <a:solidFill>
                    <a:srgbClr val="FFFFFF"/>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ketika</a:t>
              </a:r>
              <a:r>
                <a:rPr lang="en-US" sz="2400" b="0" strike="noStrike" spc="-1" dirty="0">
                  <a:solidFill>
                    <a:srgbClr val="FFDC77"/>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berkendara</a:t>
              </a:r>
              <a:r>
                <a:rPr lang="en-US" sz="2400" b="0" strike="noStrike" spc="-1" dirty="0">
                  <a:solidFill>
                    <a:srgbClr val="FFDC77"/>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secara</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otomatis</a:t>
              </a:r>
              <a:endParaRPr lang="en-US" sz="4400" b="0" strike="noStrike" spc="-1" dirty="0">
                <a:solidFill>
                  <a:srgbClr val="000000"/>
                </a:solidFill>
                <a:uFill>
                  <a:solidFill>
                    <a:srgbClr val="FFFFFF"/>
                  </a:solidFill>
                </a:uFill>
                <a:latin typeface="Arial"/>
              </a:endParaRPr>
            </a:p>
          </p:txBody>
        </p:sp>
      </p:grpSp>
      <p:grpSp>
        <p:nvGrpSpPr>
          <p:cNvPr id="4" name="Group 3">
            <a:extLst>
              <a:ext uri="{FF2B5EF4-FFF2-40B4-BE49-F238E27FC236}">
                <a16:creationId xmlns:a16="http://schemas.microsoft.com/office/drawing/2014/main" xmlns="" id="{7938E912-AD55-4620-A9B8-2E6E434B5DD5}"/>
              </a:ext>
            </a:extLst>
          </p:cNvPr>
          <p:cNvGrpSpPr/>
          <p:nvPr/>
        </p:nvGrpSpPr>
        <p:grpSpPr>
          <a:xfrm>
            <a:off x="6248200" y="2398480"/>
            <a:ext cx="2849400" cy="2649960"/>
            <a:chOff x="3089520" y="2441160"/>
            <a:chExt cx="2849400" cy="2649960"/>
          </a:xfrm>
        </p:grpSpPr>
        <p:pic>
          <p:nvPicPr>
            <p:cNvPr id="162" name="Picture 2"/>
            <p:cNvPicPr/>
            <p:nvPr/>
          </p:nvPicPr>
          <p:blipFill>
            <a:blip r:embed="rId5"/>
            <a:stretch/>
          </p:blipFill>
          <p:spPr>
            <a:xfrm>
              <a:off x="3833640" y="2441160"/>
              <a:ext cx="1361160" cy="1105920"/>
            </a:xfrm>
            <a:prstGeom prst="rect">
              <a:avLst/>
            </a:prstGeom>
            <a:ln>
              <a:noFill/>
            </a:ln>
            <a:effectLst>
              <a:outerShdw blurRad="50800" dist="38100" dir="2700000" algn="tl" rotWithShape="0">
                <a:srgbClr val="000000">
                  <a:alpha val="40000"/>
                </a:srgbClr>
              </a:outerShdw>
            </a:effectLst>
          </p:spPr>
        </p:pic>
        <p:sp>
          <p:nvSpPr>
            <p:cNvPr id="163" name="CustomShape 5"/>
            <p:cNvSpPr/>
            <p:nvPr/>
          </p:nvSpPr>
          <p:spPr>
            <a:xfrm>
              <a:off x="3089520" y="3877560"/>
              <a:ext cx="2849400" cy="121356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Membalas</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pesan</a:t>
              </a:r>
              <a:r>
                <a:rPr lang="en-US" sz="2400" b="0" strike="noStrike" spc="-1" dirty="0">
                  <a:solidFill>
                    <a:srgbClr val="FFFFFF"/>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secara</a:t>
              </a:r>
              <a:r>
                <a:rPr lang="en-US" sz="2400" b="0" strike="noStrike" spc="-1" dirty="0">
                  <a:solidFill>
                    <a:srgbClr val="FFDC77"/>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otomatis</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saat</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berkendara</a:t>
              </a:r>
              <a:endParaRPr lang="en-US" sz="4400" b="0" strike="noStrike" spc="-1" dirty="0">
                <a:solidFill>
                  <a:srgbClr val="000000"/>
                </a:solidFill>
                <a:uFill>
                  <a:solidFill>
                    <a:srgbClr val="FFFFFF"/>
                  </a:solidFill>
                </a:uFill>
                <a:latin typeface="Arial"/>
              </a:endParaRPr>
            </a:p>
          </p:txBody>
        </p:sp>
      </p:grpSp>
      <p:grpSp>
        <p:nvGrpSpPr>
          <p:cNvPr id="6" name="Group 5">
            <a:extLst>
              <a:ext uri="{FF2B5EF4-FFF2-40B4-BE49-F238E27FC236}">
                <a16:creationId xmlns:a16="http://schemas.microsoft.com/office/drawing/2014/main" xmlns="" id="{C2811DC3-F322-480F-9A2B-342C5961E6B8}"/>
              </a:ext>
            </a:extLst>
          </p:cNvPr>
          <p:cNvGrpSpPr/>
          <p:nvPr/>
        </p:nvGrpSpPr>
        <p:grpSpPr>
          <a:xfrm>
            <a:off x="9261240" y="2398480"/>
            <a:ext cx="2565720" cy="3087000"/>
            <a:chOff x="9261240" y="2423880"/>
            <a:chExt cx="2565720" cy="3087000"/>
          </a:xfrm>
        </p:grpSpPr>
        <p:pic>
          <p:nvPicPr>
            <p:cNvPr id="3" name="Picture 2">
              <a:extLst>
                <a:ext uri="{FF2B5EF4-FFF2-40B4-BE49-F238E27FC236}">
                  <a16:creationId xmlns:a16="http://schemas.microsoft.com/office/drawing/2014/main" xmlns="" id="{E75B6524-CB82-4A2A-BB44-0C4F31F76A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8080" y="2423880"/>
              <a:ext cx="1105920" cy="1105920"/>
            </a:xfrm>
            <a:prstGeom prst="rect">
              <a:avLst/>
            </a:prstGeom>
          </p:spPr>
        </p:pic>
        <p:sp>
          <p:nvSpPr>
            <p:cNvPr id="13" name="CustomShape 4">
              <a:extLst>
                <a:ext uri="{FF2B5EF4-FFF2-40B4-BE49-F238E27FC236}">
                  <a16:creationId xmlns:a16="http://schemas.microsoft.com/office/drawing/2014/main" xmlns="" id="{747B987A-77A2-4AD4-BD1B-0B44B6755EA1}"/>
                </a:ext>
              </a:extLst>
            </p:cNvPr>
            <p:cNvSpPr/>
            <p:nvPr/>
          </p:nvSpPr>
          <p:spPr>
            <a:xfrm>
              <a:off x="9261240" y="4132440"/>
              <a:ext cx="2565720" cy="137844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Memberikan</a:t>
              </a:r>
              <a:r>
                <a:rPr lang="en-US" sz="2400" b="0" strike="noStrike" spc="-1" dirty="0">
                  <a:solidFill>
                    <a:srgbClr val="FFFFFF"/>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evaluasi</a:t>
              </a:r>
              <a:r>
                <a:rPr lang="en-US" sz="2400" b="0" strike="noStrike" spc="-1" dirty="0">
                  <a:solidFill>
                    <a:srgbClr val="FFDC77"/>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pengendara</a:t>
              </a:r>
              <a:r>
                <a:rPr lang="en-US" sz="2400" b="0" strike="noStrike" spc="-1" dirty="0">
                  <a:solidFill>
                    <a:srgbClr val="FFFFFF"/>
                  </a:solidFill>
                  <a:uFill>
                    <a:solidFill>
                      <a:srgbClr val="FFFFFF"/>
                    </a:solidFill>
                  </a:uFill>
                  <a:latin typeface="Nexa Bold"/>
                </a:rPr>
                <a:t> (rem </a:t>
              </a:r>
              <a:r>
                <a:rPr lang="en-US" sz="2400" b="0" strike="noStrike" spc="-1" dirty="0" err="1">
                  <a:solidFill>
                    <a:srgbClr val="FFFFFF"/>
                  </a:solidFill>
                  <a:uFill>
                    <a:solidFill>
                      <a:srgbClr val="FFFFFF"/>
                    </a:solidFill>
                  </a:uFill>
                  <a:latin typeface="Nexa Bold"/>
                </a:rPr>
                <a:t>mendadak</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kecepatan</a:t>
              </a:r>
              <a:r>
                <a:rPr lang="en-US" sz="2400" b="0" strike="noStrike" spc="-1" dirty="0">
                  <a:solidFill>
                    <a:srgbClr val="FFFFFF"/>
                  </a:solidFill>
                  <a:uFill>
                    <a:solidFill>
                      <a:srgbClr val="FFFFFF"/>
                    </a:solidFill>
                  </a:uFill>
                  <a:latin typeface="Nexa Bold"/>
                </a:rPr>
                <a:t>, </a:t>
              </a:r>
              <a:r>
                <a:rPr lang="en-US" sz="2400" b="0" strike="noStrike" spc="-1" dirty="0" err="1">
                  <a:solidFill>
                    <a:srgbClr val="FFFFFF"/>
                  </a:solidFill>
                  <a:uFill>
                    <a:solidFill>
                      <a:srgbClr val="FFFFFF"/>
                    </a:solidFill>
                  </a:uFill>
                  <a:latin typeface="Nexa Bold"/>
                </a:rPr>
                <a:t>dll</a:t>
              </a:r>
              <a:r>
                <a:rPr lang="en-US" sz="2400" b="0" strike="noStrike" spc="-1" dirty="0">
                  <a:solidFill>
                    <a:srgbClr val="FFFFFF"/>
                  </a:solidFill>
                  <a:uFill>
                    <a:solidFill>
                      <a:srgbClr val="FFFFFF"/>
                    </a:solidFill>
                  </a:uFill>
                  <a:latin typeface="Nexa Bold"/>
                </a:rPr>
                <a:t>)</a:t>
              </a:r>
              <a:endParaRPr lang="en-US" sz="4400" b="0" strike="noStrike" spc="-1" dirty="0">
                <a:solidFill>
                  <a:srgbClr val="000000"/>
                </a:solidFill>
                <a:uFill>
                  <a:solidFill>
                    <a:srgbClr val="FFFFFF"/>
                  </a:solidFill>
                </a:uFill>
                <a:latin typeface="Arial"/>
              </a:endParaRPr>
            </a:p>
          </p:txBody>
        </p:sp>
      </p:grpSp>
    </p:spTree>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19C75E-98E6-4038-A478-8CF30726A950}"/>
              </a:ext>
            </a:extLst>
          </p:cNvPr>
          <p:cNvSpPr>
            <a:spLocks noGrp="1"/>
          </p:cNvSpPr>
          <p:nvPr>
            <p:ph type="title"/>
          </p:nvPr>
        </p:nvSpPr>
        <p:spPr>
          <a:xfrm>
            <a:off x="838080" y="365040"/>
            <a:ext cx="10515240" cy="1325160"/>
          </a:xfrm>
        </p:spPr>
        <p:txBody>
          <a:bodyPr/>
          <a:lstStyle/>
          <a:p>
            <a:pPr algn="ctr"/>
            <a:r>
              <a:rPr lang="en-US" dirty="0">
                <a:solidFill>
                  <a:schemeClr val="bg1"/>
                </a:solidFill>
                <a:latin typeface="Nexa Bold" panose="02000000000000000000" pitchFamily="50" charset="0"/>
              </a:rPr>
              <a:t>How We </a:t>
            </a:r>
            <a:r>
              <a:rPr lang="en-US" dirty="0">
                <a:solidFill>
                  <a:srgbClr val="FFDC77"/>
                </a:solidFill>
                <a:latin typeface="Nexa Bold" panose="02000000000000000000" pitchFamily="50" charset="0"/>
              </a:rPr>
              <a:t>Help</a:t>
            </a:r>
          </a:p>
        </p:txBody>
      </p:sp>
      <p:grpSp>
        <p:nvGrpSpPr>
          <p:cNvPr id="5" name="Group 4">
            <a:extLst>
              <a:ext uri="{FF2B5EF4-FFF2-40B4-BE49-F238E27FC236}">
                <a16:creationId xmlns:a16="http://schemas.microsoft.com/office/drawing/2014/main" xmlns="" id="{D1079CED-A80D-414B-AF04-1DB82400465F}"/>
              </a:ext>
            </a:extLst>
          </p:cNvPr>
          <p:cNvGrpSpPr/>
          <p:nvPr/>
        </p:nvGrpSpPr>
        <p:grpSpPr>
          <a:xfrm>
            <a:off x="6218052" y="2294299"/>
            <a:ext cx="2654640" cy="3937315"/>
            <a:chOff x="7729352" y="2357799"/>
            <a:chExt cx="2654640" cy="3937315"/>
          </a:xfrm>
        </p:grpSpPr>
        <p:grpSp>
          <p:nvGrpSpPr>
            <p:cNvPr id="17" name="Group 16">
              <a:extLst>
                <a:ext uri="{FF2B5EF4-FFF2-40B4-BE49-F238E27FC236}">
                  <a16:creationId xmlns:a16="http://schemas.microsoft.com/office/drawing/2014/main" xmlns="" id="{6C669ACE-2172-4242-9D7F-507BA5345CB5}"/>
                </a:ext>
              </a:extLst>
            </p:cNvPr>
            <p:cNvGrpSpPr/>
            <p:nvPr/>
          </p:nvGrpSpPr>
          <p:grpSpPr>
            <a:xfrm>
              <a:off x="8134059" y="2357799"/>
              <a:ext cx="1845227" cy="1845227"/>
              <a:chOff x="4981025" y="2609255"/>
              <a:chExt cx="1845227" cy="1845227"/>
            </a:xfrm>
          </p:grpSpPr>
          <p:sp>
            <p:nvSpPr>
              <p:cNvPr id="16" name="Oval 15">
                <a:extLst>
                  <a:ext uri="{FF2B5EF4-FFF2-40B4-BE49-F238E27FC236}">
                    <a16:creationId xmlns:a16="http://schemas.microsoft.com/office/drawing/2014/main" xmlns="" id="{F34278FC-100B-4A22-8C48-4ED6163C9DCF}"/>
                  </a:ext>
                </a:extLst>
              </p:cNvPr>
              <p:cNvSpPr/>
              <p:nvPr/>
            </p:nvSpPr>
            <p:spPr>
              <a:xfrm>
                <a:off x="4981025" y="2609255"/>
                <a:ext cx="1845227" cy="1845227"/>
              </a:xfrm>
              <a:prstGeom prst="ellipse">
                <a:avLst/>
              </a:prstGeom>
              <a:ln>
                <a:noFill/>
              </a:ln>
            </p:spPr>
            <p:style>
              <a:lnRef idx="0">
                <a:scrgbClr r="0" g="0" b="0"/>
              </a:lnRef>
              <a:fillRef idx="1001">
                <a:schemeClr val="lt1"/>
              </a:fillRef>
              <a:effectRef idx="0">
                <a:scrgbClr r="0" g="0" b="0"/>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7D93A81B-70D9-43F5-98AD-67BBEB39758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5253342" y="2881573"/>
                <a:ext cx="1300593" cy="1300593"/>
              </a:xfrm>
              <a:prstGeom prst="rect">
                <a:avLst/>
              </a:prstGeom>
            </p:spPr>
          </p:pic>
        </p:grpSp>
        <p:sp>
          <p:nvSpPr>
            <p:cNvPr id="20" name="CustomShape 2">
              <a:extLst>
                <a:ext uri="{FF2B5EF4-FFF2-40B4-BE49-F238E27FC236}">
                  <a16:creationId xmlns:a16="http://schemas.microsoft.com/office/drawing/2014/main" xmlns="" id="{7FC583C4-64CB-4707-99E5-060CBA7B0A55}"/>
                </a:ext>
              </a:extLst>
            </p:cNvPr>
            <p:cNvSpPr/>
            <p:nvPr/>
          </p:nvSpPr>
          <p:spPr>
            <a:xfrm>
              <a:off x="7729352" y="4621114"/>
              <a:ext cx="2654640" cy="1674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Mengurangi</a:t>
              </a:r>
              <a:r>
                <a:rPr lang="en-US" sz="2400" b="0" strike="noStrike" spc="-1" dirty="0">
                  <a:solidFill>
                    <a:srgbClr val="FFFFFF"/>
                  </a:solidFill>
                  <a:uFill>
                    <a:solidFill>
                      <a:srgbClr val="FFFFFF"/>
                    </a:solidFill>
                  </a:uFill>
                  <a:latin typeface="Nexa Bold"/>
                </a:rPr>
                <a:t> </a:t>
              </a:r>
              <a:r>
                <a:rPr lang="en-US" sz="2400" b="0" strike="noStrike" spc="-1" dirty="0">
                  <a:solidFill>
                    <a:srgbClr val="FFDC77"/>
                  </a:solidFill>
                  <a:uFill>
                    <a:solidFill>
                      <a:srgbClr val="FFFFFF"/>
                    </a:solidFill>
                  </a:uFill>
                  <a:latin typeface="Nexa Bold"/>
                </a:rPr>
                <a:t>Loss Cost</a:t>
              </a:r>
              <a:endParaRPr lang="en-US" sz="4400" b="0" strike="noStrike" spc="-1" dirty="0">
                <a:solidFill>
                  <a:srgbClr val="FFDC77"/>
                </a:solidFill>
                <a:uFill>
                  <a:solidFill>
                    <a:srgbClr val="FFFFFF"/>
                  </a:solidFill>
                </a:uFill>
                <a:latin typeface="Arial"/>
              </a:endParaRPr>
            </a:p>
          </p:txBody>
        </p:sp>
      </p:grpSp>
      <p:grpSp>
        <p:nvGrpSpPr>
          <p:cNvPr id="4" name="Group 3">
            <a:extLst>
              <a:ext uri="{FF2B5EF4-FFF2-40B4-BE49-F238E27FC236}">
                <a16:creationId xmlns:a16="http://schemas.microsoft.com/office/drawing/2014/main" xmlns="" id="{2EA11DBD-709C-4033-87A9-41C205DE1C83}"/>
              </a:ext>
            </a:extLst>
          </p:cNvPr>
          <p:cNvGrpSpPr/>
          <p:nvPr/>
        </p:nvGrpSpPr>
        <p:grpSpPr>
          <a:xfrm>
            <a:off x="3257379" y="2371905"/>
            <a:ext cx="2654640" cy="3859709"/>
            <a:chOff x="4768679" y="2435405"/>
            <a:chExt cx="2654640" cy="3859709"/>
          </a:xfrm>
        </p:grpSpPr>
        <p:grpSp>
          <p:nvGrpSpPr>
            <p:cNvPr id="19" name="Group 18">
              <a:extLst>
                <a:ext uri="{FF2B5EF4-FFF2-40B4-BE49-F238E27FC236}">
                  <a16:creationId xmlns:a16="http://schemas.microsoft.com/office/drawing/2014/main" xmlns="" id="{979AA47E-33D0-4E21-AB72-74AF2D66E35A}"/>
                </a:ext>
              </a:extLst>
            </p:cNvPr>
            <p:cNvGrpSpPr/>
            <p:nvPr/>
          </p:nvGrpSpPr>
          <p:grpSpPr>
            <a:xfrm>
              <a:off x="5173386" y="2435405"/>
              <a:ext cx="1845227" cy="1845227"/>
              <a:chOff x="8795879" y="2544480"/>
              <a:chExt cx="1845227" cy="1845227"/>
            </a:xfrm>
          </p:grpSpPr>
          <p:sp>
            <p:nvSpPr>
              <p:cNvPr id="15" name="Oval 14">
                <a:extLst>
                  <a:ext uri="{FF2B5EF4-FFF2-40B4-BE49-F238E27FC236}">
                    <a16:creationId xmlns:a16="http://schemas.microsoft.com/office/drawing/2014/main" xmlns="" id="{DB2B8FBC-665C-4439-889B-E5EDB708680C}"/>
                  </a:ext>
                </a:extLst>
              </p:cNvPr>
              <p:cNvSpPr/>
              <p:nvPr/>
            </p:nvSpPr>
            <p:spPr>
              <a:xfrm>
                <a:off x="8795879" y="2544480"/>
                <a:ext cx="1845227" cy="1845227"/>
              </a:xfrm>
              <a:prstGeom prst="ellipse">
                <a:avLst/>
              </a:prstGeom>
              <a:ln>
                <a:noFill/>
              </a:ln>
            </p:spPr>
            <p:style>
              <a:lnRef idx="0">
                <a:scrgbClr r="0" g="0" b="0"/>
              </a:lnRef>
              <a:fillRef idx="1001">
                <a:schemeClr val="lt1"/>
              </a:fillRef>
              <a:effectRef idx="0">
                <a:scrgbClr r="0" g="0" b="0"/>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xmlns="" id="{55A522A4-3538-4FE2-87ED-5CE4857DCE5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113915" y="2812988"/>
                <a:ext cx="1300593" cy="1300593"/>
              </a:xfrm>
              <a:prstGeom prst="rect">
                <a:avLst/>
              </a:prstGeom>
            </p:spPr>
          </p:pic>
        </p:grpSp>
        <p:sp>
          <p:nvSpPr>
            <p:cNvPr id="22" name="CustomShape 2">
              <a:extLst>
                <a:ext uri="{FF2B5EF4-FFF2-40B4-BE49-F238E27FC236}">
                  <a16:creationId xmlns:a16="http://schemas.microsoft.com/office/drawing/2014/main" xmlns="" id="{D7B8CA42-E047-428C-A2A3-8B0DCAC5D1FD}"/>
                </a:ext>
              </a:extLst>
            </p:cNvPr>
            <p:cNvSpPr/>
            <p:nvPr/>
          </p:nvSpPr>
          <p:spPr>
            <a:xfrm>
              <a:off x="4768679" y="4621114"/>
              <a:ext cx="2654640" cy="1674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Mengurangi</a:t>
              </a:r>
              <a:r>
                <a:rPr lang="en-US" sz="2400" b="0" strike="noStrike" spc="-1" dirty="0">
                  <a:solidFill>
                    <a:srgbClr val="FFFFFF"/>
                  </a:solidFill>
                  <a:uFill>
                    <a:solidFill>
                      <a:srgbClr val="FFFFFF"/>
                    </a:solidFill>
                  </a:uFill>
                  <a:latin typeface="Nexa Bold"/>
                </a:rPr>
                <a:t> </a:t>
              </a:r>
              <a:r>
                <a:rPr lang="en-US" sz="2400" b="0" strike="noStrike" spc="-1" dirty="0">
                  <a:solidFill>
                    <a:srgbClr val="FFDC77"/>
                  </a:solidFill>
                  <a:uFill>
                    <a:solidFill>
                      <a:srgbClr val="FFFFFF"/>
                    </a:solidFill>
                  </a:uFill>
                  <a:latin typeface="Nexa Bold"/>
                </a:rPr>
                <a:t>Churn</a:t>
              </a:r>
              <a:endParaRPr lang="en-US" sz="4400" b="0" strike="noStrike" spc="-1" dirty="0">
                <a:solidFill>
                  <a:srgbClr val="FFDC77"/>
                </a:solidFill>
                <a:uFill>
                  <a:solidFill>
                    <a:srgbClr val="FFFFFF"/>
                  </a:solidFill>
                </a:uFill>
                <a:latin typeface="Arial"/>
              </a:endParaRPr>
            </a:p>
          </p:txBody>
        </p:sp>
      </p:grpSp>
      <p:grpSp>
        <p:nvGrpSpPr>
          <p:cNvPr id="3" name="Group 2">
            <a:extLst>
              <a:ext uri="{FF2B5EF4-FFF2-40B4-BE49-F238E27FC236}">
                <a16:creationId xmlns:a16="http://schemas.microsoft.com/office/drawing/2014/main" xmlns="" id="{7AAB43FE-5347-4833-B89F-A91B8B92BD3C}"/>
              </a:ext>
            </a:extLst>
          </p:cNvPr>
          <p:cNvGrpSpPr/>
          <p:nvPr/>
        </p:nvGrpSpPr>
        <p:grpSpPr>
          <a:xfrm>
            <a:off x="296708" y="2368095"/>
            <a:ext cx="2654640" cy="3863519"/>
            <a:chOff x="1808008" y="2431595"/>
            <a:chExt cx="2654640" cy="3863519"/>
          </a:xfrm>
        </p:grpSpPr>
        <p:grpSp>
          <p:nvGrpSpPr>
            <p:cNvPr id="11" name="Group 10">
              <a:extLst>
                <a:ext uri="{FF2B5EF4-FFF2-40B4-BE49-F238E27FC236}">
                  <a16:creationId xmlns:a16="http://schemas.microsoft.com/office/drawing/2014/main" xmlns="" id="{6366DF11-EE6C-4F4A-ACAA-E1E3CE1AC552}"/>
                </a:ext>
              </a:extLst>
            </p:cNvPr>
            <p:cNvGrpSpPr/>
            <p:nvPr/>
          </p:nvGrpSpPr>
          <p:grpSpPr>
            <a:xfrm>
              <a:off x="2212714" y="2431595"/>
              <a:ext cx="1845227" cy="1845227"/>
              <a:chOff x="8795879" y="2544480"/>
              <a:chExt cx="1845227" cy="1845227"/>
            </a:xfrm>
          </p:grpSpPr>
          <p:sp>
            <p:nvSpPr>
              <p:cNvPr id="12" name="Oval 11">
                <a:extLst>
                  <a:ext uri="{FF2B5EF4-FFF2-40B4-BE49-F238E27FC236}">
                    <a16:creationId xmlns:a16="http://schemas.microsoft.com/office/drawing/2014/main" xmlns="" id="{7226E9E9-9FEE-4C81-9938-96E21D760985}"/>
                  </a:ext>
                </a:extLst>
              </p:cNvPr>
              <p:cNvSpPr/>
              <p:nvPr/>
            </p:nvSpPr>
            <p:spPr>
              <a:xfrm>
                <a:off x="8795879" y="2544480"/>
                <a:ext cx="1845227" cy="1845227"/>
              </a:xfrm>
              <a:prstGeom prst="ellipse">
                <a:avLst/>
              </a:prstGeom>
              <a:ln>
                <a:noFill/>
              </a:ln>
            </p:spPr>
            <p:style>
              <a:lnRef idx="0">
                <a:scrgbClr r="0" g="0" b="0"/>
              </a:lnRef>
              <a:fillRef idx="1001">
                <a:schemeClr val="lt1"/>
              </a:fillRef>
              <a:effectRef idx="0">
                <a:scrgbClr r="0" g="0" b="0"/>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A9F70977-7375-42F1-A42E-9534B1C60C9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113915" y="2812988"/>
                <a:ext cx="1300593" cy="1300593"/>
              </a:xfrm>
              <a:prstGeom prst="rect">
                <a:avLst/>
              </a:prstGeom>
            </p:spPr>
          </p:pic>
        </p:grpSp>
        <p:sp>
          <p:nvSpPr>
            <p:cNvPr id="14" name="CustomShape 2">
              <a:extLst>
                <a:ext uri="{FF2B5EF4-FFF2-40B4-BE49-F238E27FC236}">
                  <a16:creationId xmlns:a16="http://schemas.microsoft.com/office/drawing/2014/main" xmlns="" id="{ECA3A051-41FC-488B-93E7-FBC266DB0416}"/>
                </a:ext>
              </a:extLst>
            </p:cNvPr>
            <p:cNvSpPr/>
            <p:nvPr/>
          </p:nvSpPr>
          <p:spPr>
            <a:xfrm>
              <a:off x="1808008" y="4621114"/>
              <a:ext cx="2654640" cy="1674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Implementasi</a:t>
              </a:r>
              <a:r>
                <a:rPr lang="en-US" sz="2400" b="0" strike="noStrike" spc="-1" dirty="0">
                  <a:solidFill>
                    <a:srgbClr val="FFFFFF"/>
                  </a:solidFill>
                  <a:uFill>
                    <a:solidFill>
                      <a:srgbClr val="FFFFFF"/>
                    </a:solidFill>
                  </a:uFill>
                  <a:latin typeface="Nexa Bold"/>
                </a:rPr>
                <a:t> UBI </a:t>
              </a:r>
            </a:p>
            <a:p>
              <a:pPr algn="ctr">
                <a:lnSpc>
                  <a:spcPct val="100000"/>
                </a:lnSpc>
              </a:pPr>
              <a:r>
                <a:rPr lang="en-US" sz="1600" spc="-1" dirty="0">
                  <a:solidFill>
                    <a:srgbClr val="FFDC77"/>
                  </a:solidFill>
                  <a:uFill>
                    <a:solidFill>
                      <a:srgbClr val="FFFFFF"/>
                    </a:solidFill>
                  </a:uFill>
                  <a:latin typeface="Nexa Bold"/>
                </a:rPr>
                <a:t>(Usage-Based Insurance)</a:t>
              </a:r>
              <a:endParaRPr lang="en-US" sz="3200" b="0" strike="noStrike" spc="-1" dirty="0">
                <a:solidFill>
                  <a:srgbClr val="FFDC77"/>
                </a:solidFill>
                <a:uFill>
                  <a:solidFill>
                    <a:srgbClr val="FFFFFF"/>
                  </a:solidFill>
                </a:uFill>
                <a:latin typeface="Arial"/>
              </a:endParaRPr>
            </a:p>
          </p:txBody>
        </p:sp>
      </p:grpSp>
      <p:grpSp>
        <p:nvGrpSpPr>
          <p:cNvPr id="18" name="Group 17">
            <a:extLst>
              <a:ext uri="{FF2B5EF4-FFF2-40B4-BE49-F238E27FC236}">
                <a16:creationId xmlns:a16="http://schemas.microsoft.com/office/drawing/2014/main" xmlns="" id="{974D3DD4-6739-43AD-84AB-0332544F3C5B}"/>
              </a:ext>
            </a:extLst>
          </p:cNvPr>
          <p:cNvGrpSpPr/>
          <p:nvPr/>
        </p:nvGrpSpPr>
        <p:grpSpPr>
          <a:xfrm>
            <a:off x="9115225" y="2244664"/>
            <a:ext cx="2654640" cy="4149891"/>
            <a:chOff x="7832525" y="2357799"/>
            <a:chExt cx="2654640" cy="4149891"/>
          </a:xfrm>
        </p:grpSpPr>
        <p:grpSp>
          <p:nvGrpSpPr>
            <p:cNvPr id="21" name="Group 20">
              <a:extLst>
                <a:ext uri="{FF2B5EF4-FFF2-40B4-BE49-F238E27FC236}">
                  <a16:creationId xmlns:a16="http://schemas.microsoft.com/office/drawing/2014/main" xmlns="" id="{75A684AF-3FD6-4FFF-A1B6-C8C829EE7CD6}"/>
                </a:ext>
              </a:extLst>
            </p:cNvPr>
            <p:cNvGrpSpPr/>
            <p:nvPr/>
          </p:nvGrpSpPr>
          <p:grpSpPr>
            <a:xfrm>
              <a:off x="8134059" y="2357799"/>
              <a:ext cx="1845227" cy="1845227"/>
              <a:chOff x="4981025" y="2609255"/>
              <a:chExt cx="1845227" cy="1845227"/>
            </a:xfrm>
          </p:grpSpPr>
          <p:sp>
            <p:nvSpPr>
              <p:cNvPr id="24" name="Oval 23">
                <a:extLst>
                  <a:ext uri="{FF2B5EF4-FFF2-40B4-BE49-F238E27FC236}">
                    <a16:creationId xmlns:a16="http://schemas.microsoft.com/office/drawing/2014/main" xmlns="" id="{D6F20B56-9CBC-4291-943E-EE796B2E1F56}"/>
                  </a:ext>
                </a:extLst>
              </p:cNvPr>
              <p:cNvSpPr/>
              <p:nvPr/>
            </p:nvSpPr>
            <p:spPr>
              <a:xfrm>
                <a:off x="4981025" y="2609255"/>
                <a:ext cx="1845227" cy="1845227"/>
              </a:xfrm>
              <a:prstGeom prst="ellipse">
                <a:avLst/>
              </a:prstGeom>
              <a:ln>
                <a:noFill/>
              </a:ln>
            </p:spPr>
            <p:style>
              <a:lnRef idx="0">
                <a:scrgbClr r="0" g="0" b="0"/>
              </a:lnRef>
              <a:fillRef idx="1001">
                <a:schemeClr val="lt1"/>
              </a:fillRef>
              <a:effectRef idx="0">
                <a:scrgbClr r="0" g="0" b="0"/>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xmlns="" id="{4FE2C37D-DCDF-41A6-B3CE-09322803DE48}"/>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253342" y="2881573"/>
                <a:ext cx="1300593" cy="1300593"/>
              </a:xfrm>
              <a:prstGeom prst="rect">
                <a:avLst/>
              </a:prstGeom>
            </p:spPr>
          </p:pic>
        </p:grpSp>
        <p:sp>
          <p:nvSpPr>
            <p:cNvPr id="23" name="CustomShape 2">
              <a:extLst>
                <a:ext uri="{FF2B5EF4-FFF2-40B4-BE49-F238E27FC236}">
                  <a16:creationId xmlns:a16="http://schemas.microsoft.com/office/drawing/2014/main" xmlns="" id="{52F0C4F6-262E-4335-A411-BD1921F6DC33}"/>
                </a:ext>
              </a:extLst>
            </p:cNvPr>
            <p:cNvSpPr/>
            <p:nvPr/>
          </p:nvSpPr>
          <p:spPr>
            <a:xfrm>
              <a:off x="7832525" y="4833690"/>
              <a:ext cx="2654640" cy="16740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400" b="0" strike="noStrike" spc="-1" dirty="0" err="1">
                  <a:solidFill>
                    <a:srgbClr val="FFFFFF"/>
                  </a:solidFill>
                  <a:uFill>
                    <a:solidFill>
                      <a:srgbClr val="FFFFFF"/>
                    </a:solidFill>
                  </a:uFill>
                  <a:latin typeface="Nexa Bold"/>
                </a:rPr>
                <a:t>Meningkatnya</a:t>
              </a:r>
              <a:r>
                <a:rPr lang="en-US" sz="2400" b="0" strike="noStrike" spc="-1" dirty="0">
                  <a:solidFill>
                    <a:srgbClr val="FFFFFF"/>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Ketertiban</a:t>
              </a:r>
              <a:r>
                <a:rPr lang="en-US" sz="2400" b="0" strike="noStrike" spc="-1" dirty="0">
                  <a:solidFill>
                    <a:srgbClr val="FFDC77"/>
                  </a:solidFill>
                  <a:uFill>
                    <a:solidFill>
                      <a:srgbClr val="FFFFFF"/>
                    </a:solidFill>
                  </a:uFill>
                  <a:latin typeface="Nexa Bold"/>
                </a:rPr>
                <a:t> </a:t>
              </a:r>
              <a:r>
                <a:rPr lang="en-US" sz="2400" b="0" strike="noStrike" spc="-1" dirty="0" err="1">
                  <a:solidFill>
                    <a:srgbClr val="FFDC77"/>
                  </a:solidFill>
                  <a:uFill>
                    <a:solidFill>
                      <a:srgbClr val="FFFFFF"/>
                    </a:solidFill>
                  </a:uFill>
                  <a:latin typeface="Nexa Bold"/>
                </a:rPr>
                <a:t>Lalulintas</a:t>
              </a:r>
              <a:endParaRPr lang="en-US" sz="4400" b="0" strike="noStrike" spc="-1" dirty="0">
                <a:solidFill>
                  <a:srgbClr val="FFDC77"/>
                </a:solidFill>
                <a:uFill>
                  <a:solidFill>
                    <a:srgbClr val="FFFFFF"/>
                  </a:solidFill>
                </a:uFill>
                <a:latin typeface="Arial"/>
              </a:endParaRPr>
            </a:p>
          </p:txBody>
        </p:sp>
      </p:grpSp>
    </p:spTree>
    <p:extLst>
      <p:ext uri="{BB962C8B-B14F-4D97-AF65-F5344CB8AC3E}">
        <p14:creationId xmlns:p14="http://schemas.microsoft.com/office/powerpoint/2010/main" val="30480035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8AA995-493C-449B-8C88-6A22B23132B3}"/>
              </a:ext>
            </a:extLst>
          </p:cNvPr>
          <p:cNvSpPr>
            <a:spLocks noGrp="1"/>
          </p:cNvSpPr>
          <p:nvPr>
            <p:ph type="title"/>
          </p:nvPr>
        </p:nvSpPr>
        <p:spPr>
          <a:xfrm>
            <a:off x="838080" y="365040"/>
            <a:ext cx="5139810" cy="849630"/>
          </a:xfrm>
        </p:spPr>
        <p:txBody>
          <a:bodyPr/>
          <a:lstStyle/>
          <a:p>
            <a:r>
              <a:rPr lang="en-US" dirty="0">
                <a:solidFill>
                  <a:schemeClr val="bg1"/>
                </a:solidFill>
                <a:latin typeface="Nexa Bold" panose="02000000000000000000" pitchFamily="50" charset="0"/>
              </a:rPr>
              <a:t>Business </a:t>
            </a:r>
            <a:r>
              <a:rPr lang="en-US" dirty="0">
                <a:solidFill>
                  <a:srgbClr val="FFDC77"/>
                </a:solidFill>
                <a:latin typeface="Nexa Bold" panose="02000000000000000000" pitchFamily="50" charset="0"/>
              </a:rPr>
              <a:t>Strategy</a:t>
            </a:r>
          </a:p>
        </p:txBody>
      </p:sp>
      <p:sp>
        <p:nvSpPr>
          <p:cNvPr id="4" name="Title 1">
            <a:extLst>
              <a:ext uri="{FF2B5EF4-FFF2-40B4-BE49-F238E27FC236}">
                <a16:creationId xmlns:a16="http://schemas.microsoft.com/office/drawing/2014/main" xmlns="" id="{8ED82EA2-28DA-44EC-9D82-C7B227AC0CEA}"/>
              </a:ext>
            </a:extLst>
          </p:cNvPr>
          <p:cNvSpPr txBox="1">
            <a:spLocks/>
          </p:cNvSpPr>
          <p:nvPr/>
        </p:nvSpPr>
        <p:spPr>
          <a:xfrm>
            <a:off x="838080" y="1393020"/>
            <a:ext cx="2259450"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FDC77"/>
                </a:solidFill>
                <a:latin typeface="Nexa Bold" panose="02000000000000000000" pitchFamily="50" charset="0"/>
              </a:rPr>
              <a:t>Partnership</a:t>
            </a:r>
          </a:p>
        </p:txBody>
      </p:sp>
      <p:sp>
        <p:nvSpPr>
          <p:cNvPr id="6" name="Title 1">
            <a:extLst>
              <a:ext uri="{FF2B5EF4-FFF2-40B4-BE49-F238E27FC236}">
                <a16:creationId xmlns:a16="http://schemas.microsoft.com/office/drawing/2014/main" xmlns="" id="{74D2CA3A-0827-4B6D-AA77-5FF055C63D08}"/>
              </a:ext>
            </a:extLst>
          </p:cNvPr>
          <p:cNvSpPr txBox="1">
            <a:spLocks/>
          </p:cNvSpPr>
          <p:nvPr/>
        </p:nvSpPr>
        <p:spPr>
          <a:xfrm>
            <a:off x="3836250" y="1361100"/>
            <a:ext cx="2259450"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Nexa Bold" panose="02000000000000000000" pitchFamily="50" charset="0"/>
              </a:rPr>
              <a:t>Resource</a:t>
            </a:r>
          </a:p>
        </p:txBody>
      </p:sp>
      <p:sp>
        <p:nvSpPr>
          <p:cNvPr id="7" name="Title 1">
            <a:extLst>
              <a:ext uri="{FF2B5EF4-FFF2-40B4-BE49-F238E27FC236}">
                <a16:creationId xmlns:a16="http://schemas.microsoft.com/office/drawing/2014/main" xmlns="" id="{5134D186-2CCC-4409-9A9F-D862062B709E}"/>
              </a:ext>
            </a:extLst>
          </p:cNvPr>
          <p:cNvSpPr txBox="1">
            <a:spLocks/>
          </p:cNvSpPr>
          <p:nvPr/>
        </p:nvSpPr>
        <p:spPr>
          <a:xfrm>
            <a:off x="7564149" y="1349670"/>
            <a:ext cx="2259450"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FDC77"/>
                </a:solidFill>
                <a:latin typeface="Nexa Bold" panose="02000000000000000000" pitchFamily="50" charset="0"/>
              </a:rPr>
              <a:t>CRM</a:t>
            </a:r>
          </a:p>
        </p:txBody>
      </p:sp>
      <p:sp>
        <p:nvSpPr>
          <p:cNvPr id="8" name="Title 1">
            <a:extLst>
              <a:ext uri="{FF2B5EF4-FFF2-40B4-BE49-F238E27FC236}">
                <a16:creationId xmlns:a16="http://schemas.microsoft.com/office/drawing/2014/main" xmlns="" id="{A657B73D-3003-484D-8EE6-BC29F920B8F1}"/>
              </a:ext>
            </a:extLst>
          </p:cNvPr>
          <p:cNvSpPr txBox="1">
            <a:spLocks/>
          </p:cNvSpPr>
          <p:nvPr/>
        </p:nvSpPr>
        <p:spPr>
          <a:xfrm>
            <a:off x="9570945" y="1349670"/>
            <a:ext cx="2259450"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latin typeface="Nexa Bold" panose="02000000000000000000" pitchFamily="50" charset="0"/>
              </a:rPr>
              <a:t>Channels</a:t>
            </a:r>
          </a:p>
        </p:txBody>
      </p:sp>
      <p:sp>
        <p:nvSpPr>
          <p:cNvPr id="9" name="Title 1">
            <a:extLst>
              <a:ext uri="{FF2B5EF4-FFF2-40B4-BE49-F238E27FC236}">
                <a16:creationId xmlns:a16="http://schemas.microsoft.com/office/drawing/2014/main" xmlns="" id="{F723F2C9-DF4E-43B5-8CBD-C216D77E4738}"/>
              </a:ext>
            </a:extLst>
          </p:cNvPr>
          <p:cNvSpPr txBox="1">
            <a:spLocks/>
          </p:cNvSpPr>
          <p:nvPr/>
        </p:nvSpPr>
        <p:spPr>
          <a:xfrm>
            <a:off x="902408" y="2508337"/>
            <a:ext cx="1551705" cy="4220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err="1">
                <a:solidFill>
                  <a:srgbClr val="FFDC77"/>
                </a:solidFill>
                <a:latin typeface="Nexa Bold" panose="02000000000000000000" pitchFamily="50" charset="0"/>
              </a:rPr>
              <a:t>Pemerintah</a:t>
            </a:r>
            <a:endParaRPr lang="en-US" sz="1200" dirty="0">
              <a:solidFill>
                <a:srgbClr val="FFDC77"/>
              </a:solidFill>
              <a:latin typeface="Nexa Bold" panose="02000000000000000000" pitchFamily="50" charset="0"/>
            </a:endParaRPr>
          </a:p>
        </p:txBody>
      </p:sp>
      <p:sp>
        <p:nvSpPr>
          <p:cNvPr id="10" name="Title 1">
            <a:extLst>
              <a:ext uri="{FF2B5EF4-FFF2-40B4-BE49-F238E27FC236}">
                <a16:creationId xmlns:a16="http://schemas.microsoft.com/office/drawing/2014/main" xmlns="" id="{254BED65-985F-4F48-88B9-2E7A560AB895}"/>
              </a:ext>
            </a:extLst>
          </p:cNvPr>
          <p:cNvSpPr txBox="1">
            <a:spLocks/>
          </p:cNvSpPr>
          <p:nvPr/>
        </p:nvSpPr>
        <p:spPr>
          <a:xfrm>
            <a:off x="918517" y="2702296"/>
            <a:ext cx="1525758"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solidFill>
                  <a:srgbClr val="FFDC77"/>
                </a:solidFill>
                <a:latin typeface="Nexa Bold" panose="02000000000000000000" pitchFamily="50" charset="0"/>
              </a:rPr>
              <a:t>Perusahaan</a:t>
            </a:r>
          </a:p>
          <a:p>
            <a:r>
              <a:rPr lang="en-US" sz="1200" dirty="0">
                <a:solidFill>
                  <a:srgbClr val="FFDC77"/>
                </a:solidFill>
                <a:latin typeface="Nexa Bold" panose="02000000000000000000" pitchFamily="50" charset="0"/>
              </a:rPr>
              <a:t> </a:t>
            </a:r>
            <a:r>
              <a:rPr lang="en-US" sz="1200" dirty="0" err="1">
                <a:solidFill>
                  <a:srgbClr val="FFDC77"/>
                </a:solidFill>
                <a:latin typeface="Nexa Bold" panose="02000000000000000000" pitchFamily="50" charset="0"/>
              </a:rPr>
              <a:t>Asuransi</a:t>
            </a:r>
            <a:endParaRPr lang="en-US" sz="1200" dirty="0">
              <a:solidFill>
                <a:srgbClr val="FFDC77"/>
              </a:solidFill>
              <a:latin typeface="Nexa Bold" panose="02000000000000000000" pitchFamily="50" charset="0"/>
            </a:endParaRPr>
          </a:p>
        </p:txBody>
      </p:sp>
      <p:sp>
        <p:nvSpPr>
          <p:cNvPr id="11" name="Title 1">
            <a:extLst>
              <a:ext uri="{FF2B5EF4-FFF2-40B4-BE49-F238E27FC236}">
                <a16:creationId xmlns:a16="http://schemas.microsoft.com/office/drawing/2014/main" xmlns="" id="{4A564F20-BE7A-474E-8EB9-143136C0B5AC}"/>
              </a:ext>
            </a:extLst>
          </p:cNvPr>
          <p:cNvSpPr txBox="1">
            <a:spLocks/>
          </p:cNvSpPr>
          <p:nvPr/>
        </p:nvSpPr>
        <p:spPr>
          <a:xfrm>
            <a:off x="838080" y="4541133"/>
            <a:ext cx="2259450"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solidFill>
                  <a:schemeClr val="bg1"/>
                </a:solidFill>
                <a:latin typeface="Nexa Bold" panose="02000000000000000000" pitchFamily="50" charset="0"/>
              </a:rPr>
              <a:t>Social </a:t>
            </a:r>
          </a:p>
          <a:p>
            <a:r>
              <a:rPr lang="en-US" sz="1200" dirty="0">
                <a:solidFill>
                  <a:schemeClr val="bg1"/>
                </a:solidFill>
                <a:latin typeface="Nexa Bold" panose="02000000000000000000" pitchFamily="50" charset="0"/>
              </a:rPr>
              <a:t>Media </a:t>
            </a:r>
          </a:p>
          <a:p>
            <a:r>
              <a:rPr lang="en-US" sz="1200" dirty="0">
                <a:solidFill>
                  <a:schemeClr val="bg1"/>
                </a:solidFill>
                <a:latin typeface="Nexa Bold" panose="02000000000000000000" pitchFamily="50" charset="0"/>
              </a:rPr>
              <a:t>Influencer </a:t>
            </a:r>
          </a:p>
        </p:txBody>
      </p:sp>
      <p:sp>
        <p:nvSpPr>
          <p:cNvPr id="12" name="Title 1">
            <a:extLst>
              <a:ext uri="{FF2B5EF4-FFF2-40B4-BE49-F238E27FC236}">
                <a16:creationId xmlns:a16="http://schemas.microsoft.com/office/drawing/2014/main" xmlns="" id="{F78B348D-1716-48A3-B08B-C07B6577582C}"/>
              </a:ext>
            </a:extLst>
          </p:cNvPr>
          <p:cNvSpPr txBox="1">
            <a:spLocks/>
          </p:cNvSpPr>
          <p:nvPr/>
        </p:nvSpPr>
        <p:spPr>
          <a:xfrm>
            <a:off x="838080" y="4123171"/>
            <a:ext cx="2259450"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err="1">
                <a:solidFill>
                  <a:schemeClr val="bg1"/>
                </a:solidFill>
                <a:latin typeface="Nexa Bold" panose="02000000000000000000" pitchFamily="50" charset="0"/>
              </a:rPr>
              <a:t>Komunitas</a:t>
            </a:r>
            <a:endParaRPr lang="en-US" sz="1200" dirty="0">
              <a:solidFill>
                <a:schemeClr val="bg1"/>
              </a:solidFill>
              <a:latin typeface="Nexa Bold" panose="02000000000000000000" pitchFamily="50" charset="0"/>
            </a:endParaRPr>
          </a:p>
        </p:txBody>
      </p:sp>
      <p:sp>
        <p:nvSpPr>
          <p:cNvPr id="13" name="Title 1">
            <a:extLst>
              <a:ext uri="{FF2B5EF4-FFF2-40B4-BE49-F238E27FC236}">
                <a16:creationId xmlns:a16="http://schemas.microsoft.com/office/drawing/2014/main" xmlns="" id="{E168BC89-FFFB-46A7-9984-FB8BF2253F2F}"/>
              </a:ext>
            </a:extLst>
          </p:cNvPr>
          <p:cNvSpPr txBox="1">
            <a:spLocks/>
          </p:cNvSpPr>
          <p:nvPr/>
        </p:nvSpPr>
        <p:spPr>
          <a:xfrm>
            <a:off x="838080" y="1829867"/>
            <a:ext cx="2259450"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FFDC77"/>
                </a:solidFill>
                <a:latin typeface="Nexa Bold" panose="02000000000000000000" pitchFamily="50" charset="0"/>
              </a:rPr>
              <a:t>Key</a:t>
            </a:r>
            <a:r>
              <a:rPr lang="en-US" sz="1600" dirty="0">
                <a:solidFill>
                  <a:srgbClr val="FFDC77"/>
                </a:solidFill>
                <a:latin typeface="Nexa Bold" panose="02000000000000000000" pitchFamily="50" charset="0"/>
              </a:rPr>
              <a:t> </a:t>
            </a:r>
            <a:r>
              <a:rPr lang="en-US" sz="1800" dirty="0">
                <a:solidFill>
                  <a:srgbClr val="FFDC77"/>
                </a:solidFill>
                <a:latin typeface="Nexa Bold" panose="02000000000000000000" pitchFamily="50" charset="0"/>
              </a:rPr>
              <a:t>Partner</a:t>
            </a:r>
            <a:endParaRPr lang="en-US" sz="1600" dirty="0">
              <a:solidFill>
                <a:srgbClr val="FFDC77"/>
              </a:solidFill>
              <a:latin typeface="Nexa Bold" panose="02000000000000000000" pitchFamily="50" charset="0"/>
            </a:endParaRPr>
          </a:p>
        </p:txBody>
      </p:sp>
      <p:sp>
        <p:nvSpPr>
          <p:cNvPr id="14" name="Title 1">
            <a:extLst>
              <a:ext uri="{FF2B5EF4-FFF2-40B4-BE49-F238E27FC236}">
                <a16:creationId xmlns:a16="http://schemas.microsoft.com/office/drawing/2014/main" xmlns="" id="{3F399BA8-53DB-41C2-A4EF-B167B0A30B87}"/>
              </a:ext>
            </a:extLst>
          </p:cNvPr>
          <p:cNvSpPr txBox="1">
            <a:spLocks/>
          </p:cNvSpPr>
          <p:nvPr/>
        </p:nvSpPr>
        <p:spPr>
          <a:xfrm>
            <a:off x="838080" y="3608837"/>
            <a:ext cx="2259450"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solidFill>
                <a:latin typeface="Nexa Bold" panose="02000000000000000000" pitchFamily="50" charset="0"/>
              </a:rPr>
              <a:t>Non-Key Partner</a:t>
            </a:r>
          </a:p>
        </p:txBody>
      </p:sp>
      <p:sp>
        <p:nvSpPr>
          <p:cNvPr id="17" name="Title 1">
            <a:extLst>
              <a:ext uri="{FF2B5EF4-FFF2-40B4-BE49-F238E27FC236}">
                <a16:creationId xmlns:a16="http://schemas.microsoft.com/office/drawing/2014/main" xmlns="" id="{FC6BE740-5046-456A-BA57-ABF54C018D78}"/>
              </a:ext>
            </a:extLst>
          </p:cNvPr>
          <p:cNvSpPr txBox="1">
            <a:spLocks/>
          </p:cNvSpPr>
          <p:nvPr/>
        </p:nvSpPr>
        <p:spPr>
          <a:xfrm>
            <a:off x="2804520" y="4210376"/>
            <a:ext cx="788001"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solidFill>
                  <a:srgbClr val="FFDC77"/>
                </a:solidFill>
                <a:latin typeface="Nexa Bold" panose="02000000000000000000" pitchFamily="50" charset="0"/>
              </a:rPr>
              <a:t>Media</a:t>
            </a:r>
          </a:p>
        </p:txBody>
      </p:sp>
      <p:sp>
        <p:nvSpPr>
          <p:cNvPr id="18" name="Title 1">
            <a:extLst>
              <a:ext uri="{FF2B5EF4-FFF2-40B4-BE49-F238E27FC236}">
                <a16:creationId xmlns:a16="http://schemas.microsoft.com/office/drawing/2014/main" xmlns="" id="{5AA1078C-4501-4FF9-ADEF-620D350C50C8}"/>
              </a:ext>
            </a:extLst>
          </p:cNvPr>
          <p:cNvSpPr txBox="1">
            <a:spLocks/>
          </p:cNvSpPr>
          <p:nvPr/>
        </p:nvSpPr>
        <p:spPr>
          <a:xfrm>
            <a:off x="2774714" y="2460389"/>
            <a:ext cx="788001" cy="560096"/>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solidFill>
                  <a:schemeClr val="bg1"/>
                </a:solidFill>
                <a:latin typeface="Nexa Bold" panose="02000000000000000000" pitchFamily="50" charset="0"/>
              </a:rPr>
              <a:t>Source </a:t>
            </a:r>
          </a:p>
          <a:p>
            <a:r>
              <a:rPr lang="en-US" sz="1200" dirty="0">
                <a:solidFill>
                  <a:schemeClr val="bg1"/>
                </a:solidFill>
                <a:latin typeface="Nexa Bold" panose="02000000000000000000" pitchFamily="50" charset="0"/>
              </a:rPr>
              <a:t>of Funds</a:t>
            </a:r>
          </a:p>
        </p:txBody>
      </p:sp>
      <p:sp>
        <p:nvSpPr>
          <p:cNvPr id="19" name="Title 1">
            <a:extLst>
              <a:ext uri="{FF2B5EF4-FFF2-40B4-BE49-F238E27FC236}">
                <a16:creationId xmlns:a16="http://schemas.microsoft.com/office/drawing/2014/main" xmlns="" id="{8EDC720C-8D68-4AE3-B9E9-717DF5CE8B5F}"/>
              </a:ext>
            </a:extLst>
          </p:cNvPr>
          <p:cNvSpPr txBox="1">
            <a:spLocks/>
          </p:cNvSpPr>
          <p:nvPr/>
        </p:nvSpPr>
        <p:spPr>
          <a:xfrm>
            <a:off x="7596480" y="2767366"/>
            <a:ext cx="1057593"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solidFill>
                  <a:schemeClr val="bg1"/>
                </a:solidFill>
                <a:latin typeface="Nexa Bold" panose="02000000000000000000" pitchFamily="50" charset="0"/>
              </a:rPr>
              <a:t>Offline &amp; Online (Co Pilot AI)</a:t>
            </a:r>
          </a:p>
        </p:txBody>
      </p:sp>
      <p:sp>
        <p:nvSpPr>
          <p:cNvPr id="20" name="Title 1">
            <a:extLst>
              <a:ext uri="{FF2B5EF4-FFF2-40B4-BE49-F238E27FC236}">
                <a16:creationId xmlns:a16="http://schemas.microsoft.com/office/drawing/2014/main" xmlns="" id="{C4F71DE5-39B7-4B67-A900-15E4E0BA120D}"/>
              </a:ext>
            </a:extLst>
          </p:cNvPr>
          <p:cNvSpPr txBox="1">
            <a:spLocks/>
          </p:cNvSpPr>
          <p:nvPr/>
        </p:nvSpPr>
        <p:spPr>
          <a:xfrm>
            <a:off x="3704656" y="4595314"/>
            <a:ext cx="927083"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err="1">
                <a:solidFill>
                  <a:srgbClr val="FFDC77"/>
                </a:solidFill>
                <a:latin typeface="Nexa Bold" panose="02000000000000000000" pitchFamily="50" charset="0"/>
              </a:rPr>
              <a:t>Pemasaran</a:t>
            </a:r>
            <a:r>
              <a:rPr lang="en-US" sz="1200" dirty="0">
                <a:solidFill>
                  <a:srgbClr val="FFDC77"/>
                </a:solidFill>
                <a:latin typeface="Nexa Bold" panose="02000000000000000000" pitchFamily="50" charset="0"/>
              </a:rPr>
              <a:t> : </a:t>
            </a:r>
            <a:r>
              <a:rPr lang="en-US" sz="1200" dirty="0" err="1">
                <a:solidFill>
                  <a:srgbClr val="FFDC77"/>
                </a:solidFill>
                <a:latin typeface="Nexa Bold" panose="02000000000000000000" pitchFamily="50" charset="0"/>
              </a:rPr>
              <a:t>Promosi</a:t>
            </a:r>
            <a:endParaRPr lang="en-US" sz="1200" dirty="0">
              <a:solidFill>
                <a:srgbClr val="FFDC77"/>
              </a:solidFill>
              <a:latin typeface="Nexa Bold" panose="02000000000000000000" pitchFamily="50" charset="0"/>
            </a:endParaRPr>
          </a:p>
        </p:txBody>
      </p:sp>
      <p:sp>
        <p:nvSpPr>
          <p:cNvPr id="21" name="Title 1">
            <a:extLst>
              <a:ext uri="{FF2B5EF4-FFF2-40B4-BE49-F238E27FC236}">
                <a16:creationId xmlns:a16="http://schemas.microsoft.com/office/drawing/2014/main" xmlns="" id="{8062B034-8C01-490A-A182-2F8B0B600828}"/>
              </a:ext>
            </a:extLst>
          </p:cNvPr>
          <p:cNvSpPr txBox="1">
            <a:spLocks/>
          </p:cNvSpPr>
          <p:nvPr/>
        </p:nvSpPr>
        <p:spPr>
          <a:xfrm>
            <a:off x="4979642" y="2701620"/>
            <a:ext cx="1312211"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solidFill>
                  <a:schemeClr val="bg1"/>
                </a:solidFill>
                <a:latin typeface="Nexa Bold" panose="02000000000000000000" pitchFamily="50" charset="0"/>
              </a:rPr>
              <a:t>SDM : Training &amp; Development</a:t>
            </a:r>
          </a:p>
        </p:txBody>
      </p:sp>
      <p:sp>
        <p:nvSpPr>
          <p:cNvPr id="22" name="Title 1">
            <a:extLst>
              <a:ext uri="{FF2B5EF4-FFF2-40B4-BE49-F238E27FC236}">
                <a16:creationId xmlns:a16="http://schemas.microsoft.com/office/drawing/2014/main" xmlns="" id="{7BACA5A3-D94C-48A1-90D3-3AE227950013}"/>
              </a:ext>
            </a:extLst>
          </p:cNvPr>
          <p:cNvSpPr txBox="1">
            <a:spLocks/>
          </p:cNvSpPr>
          <p:nvPr/>
        </p:nvSpPr>
        <p:spPr>
          <a:xfrm>
            <a:off x="5020495" y="4666302"/>
            <a:ext cx="1204209" cy="914154"/>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err="1">
                <a:solidFill>
                  <a:srgbClr val="FFDC77"/>
                </a:solidFill>
                <a:latin typeface="Nexa Bold" panose="02000000000000000000" pitchFamily="50" charset="0"/>
              </a:rPr>
              <a:t>Operasional</a:t>
            </a:r>
            <a:r>
              <a:rPr lang="en-US" sz="1200" dirty="0">
                <a:solidFill>
                  <a:srgbClr val="FFDC77"/>
                </a:solidFill>
                <a:latin typeface="Nexa Bold" panose="02000000000000000000" pitchFamily="50" charset="0"/>
              </a:rPr>
              <a:t> &amp; </a:t>
            </a:r>
            <a:r>
              <a:rPr lang="en-US" sz="1200" dirty="0" err="1">
                <a:solidFill>
                  <a:srgbClr val="FFDC77"/>
                </a:solidFill>
                <a:latin typeface="Nexa Bold" panose="02000000000000000000" pitchFamily="50" charset="0"/>
              </a:rPr>
              <a:t>Teknologi</a:t>
            </a:r>
            <a:r>
              <a:rPr lang="en-US" sz="1200" dirty="0">
                <a:solidFill>
                  <a:srgbClr val="FFDC77"/>
                </a:solidFill>
                <a:latin typeface="Nexa Bold" panose="02000000000000000000" pitchFamily="50" charset="0"/>
              </a:rPr>
              <a:t> : LJ </a:t>
            </a:r>
            <a:r>
              <a:rPr lang="en-US" sz="1200" dirty="0" err="1">
                <a:solidFill>
                  <a:srgbClr val="FFDC77"/>
                </a:solidFill>
                <a:latin typeface="Nexa Bold" panose="02000000000000000000" pitchFamily="50" charset="0"/>
              </a:rPr>
              <a:t>StaySafe</a:t>
            </a:r>
            <a:endParaRPr lang="en-US" sz="1200" dirty="0">
              <a:solidFill>
                <a:srgbClr val="FFDC77"/>
              </a:solidFill>
              <a:latin typeface="Nexa Bold" panose="02000000000000000000" pitchFamily="50" charset="0"/>
            </a:endParaRPr>
          </a:p>
        </p:txBody>
      </p:sp>
      <p:sp>
        <p:nvSpPr>
          <p:cNvPr id="23" name="Title 1">
            <a:extLst>
              <a:ext uri="{FF2B5EF4-FFF2-40B4-BE49-F238E27FC236}">
                <a16:creationId xmlns:a16="http://schemas.microsoft.com/office/drawing/2014/main" xmlns="" id="{83997A70-BBA5-4014-ADCB-B93FAC20110D}"/>
              </a:ext>
            </a:extLst>
          </p:cNvPr>
          <p:cNvSpPr txBox="1">
            <a:spLocks/>
          </p:cNvSpPr>
          <p:nvPr/>
        </p:nvSpPr>
        <p:spPr>
          <a:xfrm>
            <a:off x="3479817" y="2892198"/>
            <a:ext cx="1436934" cy="730822"/>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err="1">
                <a:solidFill>
                  <a:schemeClr val="bg1"/>
                </a:solidFill>
                <a:latin typeface="Nexa Bold" panose="02000000000000000000" pitchFamily="50" charset="0"/>
              </a:rPr>
              <a:t>Keuangan</a:t>
            </a:r>
            <a:r>
              <a:rPr lang="en-US" sz="1200" dirty="0">
                <a:solidFill>
                  <a:schemeClr val="bg1"/>
                </a:solidFill>
                <a:latin typeface="Nexa Bold" panose="02000000000000000000" pitchFamily="50" charset="0"/>
              </a:rPr>
              <a:t> : </a:t>
            </a:r>
            <a:r>
              <a:rPr lang="en-US" sz="1200" dirty="0" err="1">
                <a:solidFill>
                  <a:schemeClr val="bg1"/>
                </a:solidFill>
                <a:latin typeface="Nexa Bold" panose="02000000000000000000" pitchFamily="50" charset="0"/>
              </a:rPr>
              <a:t>Memastikan</a:t>
            </a:r>
            <a:r>
              <a:rPr lang="en-US" sz="1200" dirty="0">
                <a:solidFill>
                  <a:schemeClr val="bg1"/>
                </a:solidFill>
                <a:latin typeface="Nexa Bold" panose="02000000000000000000" pitchFamily="50" charset="0"/>
              </a:rPr>
              <a:t> cashflow, revenue stream </a:t>
            </a:r>
            <a:r>
              <a:rPr lang="en-US" sz="1200" dirty="0" err="1">
                <a:solidFill>
                  <a:schemeClr val="bg1"/>
                </a:solidFill>
                <a:latin typeface="Nexa Bold" panose="02000000000000000000" pitchFamily="50" charset="0"/>
              </a:rPr>
              <a:t>lancar</a:t>
            </a:r>
            <a:endParaRPr lang="en-US" sz="1200" dirty="0">
              <a:solidFill>
                <a:schemeClr val="bg1"/>
              </a:solidFill>
              <a:latin typeface="Nexa Bold" panose="02000000000000000000" pitchFamily="50" charset="0"/>
            </a:endParaRPr>
          </a:p>
        </p:txBody>
      </p:sp>
      <p:sp>
        <p:nvSpPr>
          <p:cNvPr id="24" name="Title 1">
            <a:extLst>
              <a:ext uri="{FF2B5EF4-FFF2-40B4-BE49-F238E27FC236}">
                <a16:creationId xmlns:a16="http://schemas.microsoft.com/office/drawing/2014/main" xmlns="" id="{A3B7C434-9F0A-4BEC-BE02-1C40D6F66B7C}"/>
              </a:ext>
            </a:extLst>
          </p:cNvPr>
          <p:cNvSpPr txBox="1">
            <a:spLocks/>
          </p:cNvSpPr>
          <p:nvPr/>
        </p:nvSpPr>
        <p:spPr>
          <a:xfrm>
            <a:off x="10008109" y="2740710"/>
            <a:ext cx="1057593"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err="1">
                <a:solidFill>
                  <a:schemeClr val="bg1"/>
                </a:solidFill>
                <a:latin typeface="Nexa Bold" panose="02000000000000000000" pitchFamily="50" charset="0"/>
              </a:rPr>
              <a:t>Kegiatan</a:t>
            </a:r>
            <a:r>
              <a:rPr lang="en-US" sz="1200" dirty="0">
                <a:solidFill>
                  <a:schemeClr val="bg1"/>
                </a:solidFill>
                <a:latin typeface="Nexa Bold" panose="02000000000000000000" pitchFamily="50" charset="0"/>
              </a:rPr>
              <a:t> </a:t>
            </a:r>
            <a:r>
              <a:rPr lang="en-US" sz="1200" dirty="0" err="1">
                <a:solidFill>
                  <a:schemeClr val="bg1"/>
                </a:solidFill>
                <a:latin typeface="Nexa Bold" panose="02000000000000000000" pitchFamily="50" charset="0"/>
              </a:rPr>
              <a:t>Komunitas</a:t>
            </a:r>
            <a:r>
              <a:rPr lang="en-US" sz="1200" dirty="0">
                <a:solidFill>
                  <a:schemeClr val="bg1"/>
                </a:solidFill>
                <a:latin typeface="Nexa Bold" panose="02000000000000000000" pitchFamily="50" charset="0"/>
              </a:rPr>
              <a:t> Motor/Mobil</a:t>
            </a:r>
          </a:p>
        </p:txBody>
      </p:sp>
      <p:sp>
        <p:nvSpPr>
          <p:cNvPr id="25" name="Title 1">
            <a:extLst>
              <a:ext uri="{FF2B5EF4-FFF2-40B4-BE49-F238E27FC236}">
                <a16:creationId xmlns:a16="http://schemas.microsoft.com/office/drawing/2014/main" xmlns="" id="{95628011-6B4D-41AE-B1B6-C8763AEC171F}"/>
              </a:ext>
            </a:extLst>
          </p:cNvPr>
          <p:cNvSpPr txBox="1">
            <a:spLocks/>
          </p:cNvSpPr>
          <p:nvPr/>
        </p:nvSpPr>
        <p:spPr>
          <a:xfrm>
            <a:off x="10008109" y="5667632"/>
            <a:ext cx="1281817"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solidFill>
                  <a:schemeClr val="bg1"/>
                </a:solidFill>
                <a:latin typeface="Nexa Bold" panose="02000000000000000000" pitchFamily="50" charset="0"/>
              </a:rPr>
              <a:t>Peer-to-Peer Communication</a:t>
            </a:r>
          </a:p>
        </p:txBody>
      </p:sp>
      <p:sp>
        <p:nvSpPr>
          <p:cNvPr id="26" name="Title 1">
            <a:extLst>
              <a:ext uri="{FF2B5EF4-FFF2-40B4-BE49-F238E27FC236}">
                <a16:creationId xmlns:a16="http://schemas.microsoft.com/office/drawing/2014/main" xmlns="" id="{79F0C79B-500E-41B2-A4DC-C1F0CE8BAB67}"/>
              </a:ext>
            </a:extLst>
          </p:cNvPr>
          <p:cNvSpPr txBox="1">
            <a:spLocks/>
          </p:cNvSpPr>
          <p:nvPr/>
        </p:nvSpPr>
        <p:spPr>
          <a:xfrm>
            <a:off x="10008109" y="3997214"/>
            <a:ext cx="844653"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solidFill>
                  <a:schemeClr val="bg1"/>
                </a:solidFill>
                <a:latin typeface="Nexa Bold" panose="02000000000000000000" pitchFamily="50" charset="0"/>
              </a:rPr>
              <a:t>Social Media</a:t>
            </a:r>
          </a:p>
        </p:txBody>
      </p:sp>
      <p:sp>
        <p:nvSpPr>
          <p:cNvPr id="27" name="Title 1">
            <a:extLst>
              <a:ext uri="{FF2B5EF4-FFF2-40B4-BE49-F238E27FC236}">
                <a16:creationId xmlns:a16="http://schemas.microsoft.com/office/drawing/2014/main" xmlns="" id="{2A5ED8EB-6855-4FA8-B682-F4F29A6E89C4}"/>
              </a:ext>
            </a:extLst>
          </p:cNvPr>
          <p:cNvSpPr txBox="1">
            <a:spLocks/>
          </p:cNvSpPr>
          <p:nvPr/>
        </p:nvSpPr>
        <p:spPr>
          <a:xfrm>
            <a:off x="7369000" y="4852434"/>
            <a:ext cx="1304214"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dirty="0">
                <a:solidFill>
                  <a:schemeClr val="bg1"/>
                </a:solidFill>
                <a:latin typeface="Nexa Bold" panose="02000000000000000000" pitchFamily="50" charset="0"/>
              </a:rPr>
              <a:t>Reward Driving </a:t>
            </a:r>
            <a:r>
              <a:rPr lang="en-US" sz="1200" dirty="0" err="1">
                <a:solidFill>
                  <a:schemeClr val="bg1"/>
                </a:solidFill>
                <a:latin typeface="Nexa Bold" panose="02000000000000000000" pitchFamily="50" charset="0"/>
              </a:rPr>
              <a:t>Behaviour</a:t>
            </a:r>
            <a:r>
              <a:rPr lang="en-US" sz="1200" dirty="0">
                <a:solidFill>
                  <a:schemeClr val="bg1"/>
                </a:solidFill>
                <a:latin typeface="Nexa Bold" panose="02000000000000000000" pitchFamily="50" charset="0"/>
              </a:rPr>
              <a:t> Score</a:t>
            </a:r>
          </a:p>
        </p:txBody>
      </p:sp>
      <p:grpSp>
        <p:nvGrpSpPr>
          <p:cNvPr id="32" name="Group 31">
            <a:extLst>
              <a:ext uri="{FF2B5EF4-FFF2-40B4-BE49-F238E27FC236}">
                <a16:creationId xmlns:a16="http://schemas.microsoft.com/office/drawing/2014/main" xmlns="" id="{EC2CD7E3-30D1-4DF0-8630-1585E6313137}"/>
              </a:ext>
            </a:extLst>
          </p:cNvPr>
          <p:cNvGrpSpPr/>
          <p:nvPr/>
        </p:nvGrpSpPr>
        <p:grpSpPr>
          <a:xfrm>
            <a:off x="1725734" y="2726279"/>
            <a:ext cx="1813263" cy="400832"/>
            <a:chOff x="1412240" y="2854960"/>
            <a:chExt cx="2174240" cy="570850"/>
          </a:xfrm>
        </p:grpSpPr>
        <p:cxnSp>
          <p:nvCxnSpPr>
            <p:cNvPr id="29" name="Connector: Elbow 28">
              <a:extLst>
                <a:ext uri="{FF2B5EF4-FFF2-40B4-BE49-F238E27FC236}">
                  <a16:creationId xmlns:a16="http://schemas.microsoft.com/office/drawing/2014/main" xmlns="" id="{9BF8C734-5D1E-40E7-8BDB-EDE4AED2464A}"/>
                </a:ext>
              </a:extLst>
            </p:cNvPr>
            <p:cNvCxnSpPr/>
            <p:nvPr/>
          </p:nvCxnSpPr>
          <p:spPr>
            <a:xfrm>
              <a:off x="1412240" y="2854960"/>
              <a:ext cx="2174240" cy="248388"/>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xmlns="" id="{2DC93099-62F2-44F4-ACCD-F62BBB2067BA}"/>
                </a:ext>
              </a:extLst>
            </p:cNvPr>
            <p:cNvCxnSpPr>
              <a:cxnSpLocks/>
            </p:cNvCxnSpPr>
            <p:nvPr/>
          </p:nvCxnSpPr>
          <p:spPr>
            <a:xfrm flipV="1">
              <a:off x="1412240" y="3103348"/>
              <a:ext cx="2174240" cy="322462"/>
            </a:xfrm>
            <a:prstGeom prst="bentConnector3">
              <a:avLst/>
            </a:prstGeom>
            <a:ln w="28575"/>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xmlns="" id="{0CF3FE52-C307-457F-A2F4-83F96343C39C}"/>
              </a:ext>
            </a:extLst>
          </p:cNvPr>
          <p:cNvGrpSpPr/>
          <p:nvPr/>
        </p:nvGrpSpPr>
        <p:grpSpPr>
          <a:xfrm>
            <a:off x="1629021" y="4547986"/>
            <a:ext cx="1918196" cy="400832"/>
            <a:chOff x="1412240" y="2854960"/>
            <a:chExt cx="2174240" cy="570850"/>
          </a:xfrm>
        </p:grpSpPr>
        <p:cxnSp>
          <p:nvCxnSpPr>
            <p:cNvPr id="34" name="Connector: Elbow 33">
              <a:extLst>
                <a:ext uri="{FF2B5EF4-FFF2-40B4-BE49-F238E27FC236}">
                  <a16:creationId xmlns:a16="http://schemas.microsoft.com/office/drawing/2014/main" xmlns="" id="{5C4DDB60-0934-4367-BE90-C4DF1F5A5EC5}"/>
                </a:ext>
              </a:extLst>
            </p:cNvPr>
            <p:cNvCxnSpPr/>
            <p:nvPr/>
          </p:nvCxnSpPr>
          <p:spPr>
            <a:xfrm>
              <a:off x="1412240" y="2854960"/>
              <a:ext cx="2174240" cy="248388"/>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xmlns="" id="{302AFA3C-966A-4AF6-8E55-90D17DB542CA}"/>
                </a:ext>
              </a:extLst>
            </p:cNvPr>
            <p:cNvCxnSpPr>
              <a:cxnSpLocks/>
            </p:cNvCxnSpPr>
            <p:nvPr/>
          </p:nvCxnSpPr>
          <p:spPr>
            <a:xfrm flipV="1">
              <a:off x="1412240" y="3103348"/>
              <a:ext cx="2174240" cy="322462"/>
            </a:xfrm>
            <a:prstGeom prst="bentConnector3">
              <a:avLst/>
            </a:prstGeom>
            <a:ln w="28575"/>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xmlns="" id="{5BA155A9-A7B0-4EB4-A7C6-D85E74E08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47" y="2547616"/>
            <a:ext cx="310545" cy="310545"/>
          </a:xfrm>
          <a:prstGeom prst="rect">
            <a:avLst/>
          </a:prstGeom>
        </p:spPr>
      </p:pic>
      <p:pic>
        <p:nvPicPr>
          <p:cNvPr id="41" name="Picture 40">
            <a:extLst>
              <a:ext uri="{FF2B5EF4-FFF2-40B4-BE49-F238E27FC236}">
                <a16:creationId xmlns:a16="http://schemas.microsoft.com/office/drawing/2014/main" xmlns="" id="{895738CE-2019-4EFB-BA55-1FB4EFABA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277" y="2937007"/>
            <a:ext cx="310545" cy="310545"/>
          </a:xfrm>
          <a:prstGeom prst="rect">
            <a:avLst/>
          </a:prstGeom>
        </p:spPr>
      </p:pic>
      <p:pic>
        <p:nvPicPr>
          <p:cNvPr id="43" name="Picture 42">
            <a:extLst>
              <a:ext uri="{FF2B5EF4-FFF2-40B4-BE49-F238E27FC236}">
                <a16:creationId xmlns:a16="http://schemas.microsoft.com/office/drawing/2014/main" xmlns="" id="{A3F6DBD0-32FC-4ED1-8107-FF9B5962D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3316" y="2415996"/>
            <a:ext cx="465808" cy="465808"/>
          </a:xfrm>
          <a:prstGeom prst="rect">
            <a:avLst/>
          </a:prstGeom>
        </p:spPr>
      </p:pic>
      <p:pic>
        <p:nvPicPr>
          <p:cNvPr id="45" name="Picture 44">
            <a:extLst>
              <a:ext uri="{FF2B5EF4-FFF2-40B4-BE49-F238E27FC236}">
                <a16:creationId xmlns:a16="http://schemas.microsoft.com/office/drawing/2014/main" xmlns="" id="{28882A07-A8A6-4A92-A994-E6C58B59BD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0781" y="2240855"/>
            <a:ext cx="612889" cy="612889"/>
          </a:xfrm>
          <a:prstGeom prst="rect">
            <a:avLst/>
          </a:prstGeom>
        </p:spPr>
      </p:pic>
      <p:pic>
        <p:nvPicPr>
          <p:cNvPr id="47" name="Picture 46">
            <a:extLst>
              <a:ext uri="{FF2B5EF4-FFF2-40B4-BE49-F238E27FC236}">
                <a16:creationId xmlns:a16="http://schemas.microsoft.com/office/drawing/2014/main" xmlns="" id="{C60D2BC3-7307-48FC-8FC3-6CF4DFD368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184" y="4356678"/>
            <a:ext cx="368909" cy="368909"/>
          </a:xfrm>
          <a:prstGeom prst="rect">
            <a:avLst/>
          </a:prstGeom>
        </p:spPr>
      </p:pic>
      <p:pic>
        <p:nvPicPr>
          <p:cNvPr id="49" name="Picture 48">
            <a:extLst>
              <a:ext uri="{FF2B5EF4-FFF2-40B4-BE49-F238E27FC236}">
                <a16:creationId xmlns:a16="http://schemas.microsoft.com/office/drawing/2014/main" xmlns="" id="{50EEEF37-0A9C-4B24-B7B6-A3A623186E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flipV="1">
            <a:off x="423248" y="4796675"/>
            <a:ext cx="368909" cy="368909"/>
          </a:xfrm>
          <a:prstGeom prst="rect">
            <a:avLst/>
          </a:prstGeom>
        </p:spPr>
      </p:pic>
      <p:pic>
        <p:nvPicPr>
          <p:cNvPr id="51" name="Picture 50">
            <a:extLst>
              <a:ext uri="{FF2B5EF4-FFF2-40B4-BE49-F238E27FC236}">
                <a16:creationId xmlns:a16="http://schemas.microsoft.com/office/drawing/2014/main" xmlns="" id="{A3584008-E46F-4796-8220-0FE6DDBA19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1464" y="4295798"/>
            <a:ext cx="599292" cy="599292"/>
          </a:xfrm>
          <a:prstGeom prst="rect">
            <a:avLst/>
          </a:prstGeom>
        </p:spPr>
      </p:pic>
      <p:pic>
        <p:nvPicPr>
          <p:cNvPr id="5" name="Picture 4">
            <a:extLst>
              <a:ext uri="{FF2B5EF4-FFF2-40B4-BE49-F238E27FC236}">
                <a16:creationId xmlns:a16="http://schemas.microsoft.com/office/drawing/2014/main" xmlns="" id="{0147EA5E-0E25-4768-BF6E-49B3F94B46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2527" y="4336605"/>
            <a:ext cx="510239" cy="510239"/>
          </a:xfrm>
          <a:prstGeom prst="rect">
            <a:avLst/>
          </a:prstGeom>
        </p:spPr>
      </p:pic>
      <p:pic>
        <p:nvPicPr>
          <p:cNvPr id="16" name="Picture 15">
            <a:extLst>
              <a:ext uri="{FF2B5EF4-FFF2-40B4-BE49-F238E27FC236}">
                <a16:creationId xmlns:a16="http://schemas.microsoft.com/office/drawing/2014/main" xmlns="" id="{FDAD9BB6-CD6A-437B-BF9E-26F0A4929D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0740" y="4295798"/>
            <a:ext cx="490668" cy="490668"/>
          </a:xfrm>
          <a:prstGeom prst="rect">
            <a:avLst/>
          </a:prstGeom>
        </p:spPr>
      </p:pic>
      <p:pic>
        <p:nvPicPr>
          <p:cNvPr id="31" name="Picture 30">
            <a:extLst>
              <a:ext uri="{FF2B5EF4-FFF2-40B4-BE49-F238E27FC236}">
                <a16:creationId xmlns:a16="http://schemas.microsoft.com/office/drawing/2014/main" xmlns="" id="{29B98AA3-5020-4438-A237-279AE35FE4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94049" y="2203813"/>
            <a:ext cx="687795" cy="687795"/>
          </a:xfrm>
          <a:prstGeom prst="rect">
            <a:avLst/>
          </a:prstGeom>
        </p:spPr>
      </p:pic>
      <p:pic>
        <p:nvPicPr>
          <p:cNvPr id="44" name="Google Shape;200;p20">
            <a:extLst>
              <a:ext uri="{FF2B5EF4-FFF2-40B4-BE49-F238E27FC236}">
                <a16:creationId xmlns:a16="http://schemas.microsoft.com/office/drawing/2014/main" xmlns="" id="{32082BBE-A0AF-422F-B63F-27DD562CDAEE}"/>
              </a:ext>
            </a:extLst>
          </p:cNvPr>
          <p:cNvPicPr preferRelativeResize="0"/>
          <p:nvPr/>
        </p:nvPicPr>
        <p:blipFill>
          <a:blip r:embed="rId12">
            <a:alphaModFix/>
          </a:blip>
          <a:stretch>
            <a:fillRect/>
          </a:stretch>
        </p:blipFill>
        <p:spPr>
          <a:xfrm>
            <a:off x="10021593" y="2167853"/>
            <a:ext cx="633175" cy="633175"/>
          </a:xfrm>
          <a:prstGeom prst="rect">
            <a:avLst/>
          </a:prstGeom>
          <a:noFill/>
          <a:ln>
            <a:noFill/>
          </a:ln>
        </p:spPr>
      </p:pic>
      <p:pic>
        <p:nvPicPr>
          <p:cNvPr id="46" name="Google Shape;201;p20">
            <a:extLst>
              <a:ext uri="{FF2B5EF4-FFF2-40B4-BE49-F238E27FC236}">
                <a16:creationId xmlns:a16="http://schemas.microsoft.com/office/drawing/2014/main" xmlns="" id="{AC32A57E-8659-46E4-8650-1183E3EFAFF0}"/>
              </a:ext>
            </a:extLst>
          </p:cNvPr>
          <p:cNvPicPr preferRelativeResize="0"/>
          <p:nvPr/>
        </p:nvPicPr>
        <p:blipFill>
          <a:blip r:embed="rId13">
            <a:alphaModFix/>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9901638" y="3616996"/>
            <a:ext cx="1057593" cy="633176"/>
          </a:xfrm>
          <a:prstGeom prst="rect">
            <a:avLst/>
          </a:prstGeom>
          <a:noFill/>
          <a:ln>
            <a:noFill/>
          </a:ln>
        </p:spPr>
      </p:pic>
      <p:pic>
        <p:nvPicPr>
          <p:cNvPr id="48" name="Google Shape;202;p20">
            <a:extLst>
              <a:ext uri="{FF2B5EF4-FFF2-40B4-BE49-F238E27FC236}">
                <a16:creationId xmlns:a16="http://schemas.microsoft.com/office/drawing/2014/main" xmlns="" id="{CC476723-7321-4628-9C6A-39597303B10A}"/>
              </a:ext>
            </a:extLst>
          </p:cNvPr>
          <p:cNvPicPr preferRelativeResize="0"/>
          <p:nvPr/>
        </p:nvPicPr>
        <p:blipFill>
          <a:blip r:embed="rId15">
            <a:alphaModFix/>
          </a:blip>
          <a:stretch>
            <a:fillRect/>
          </a:stretch>
        </p:blipFill>
        <p:spPr>
          <a:xfrm>
            <a:off x="10008109" y="4764589"/>
            <a:ext cx="937475" cy="937475"/>
          </a:xfrm>
          <a:prstGeom prst="rect">
            <a:avLst/>
          </a:prstGeom>
          <a:noFill/>
          <a:ln>
            <a:noFill/>
          </a:ln>
        </p:spPr>
      </p:pic>
      <p:cxnSp>
        <p:nvCxnSpPr>
          <p:cNvPr id="37" name="Straight Connector 36">
            <a:extLst>
              <a:ext uri="{FF2B5EF4-FFF2-40B4-BE49-F238E27FC236}">
                <a16:creationId xmlns:a16="http://schemas.microsoft.com/office/drawing/2014/main" xmlns="" id="{08C69888-5193-45E9-A137-7E8EB504AC17}"/>
              </a:ext>
            </a:extLst>
          </p:cNvPr>
          <p:cNvCxnSpPr>
            <a:cxnSpLocks/>
          </p:cNvCxnSpPr>
          <p:nvPr/>
        </p:nvCxnSpPr>
        <p:spPr>
          <a:xfrm>
            <a:off x="6400800" y="2891608"/>
            <a:ext cx="968200" cy="9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985D7D83-FCEB-4CF6-9089-1D4BBFE5189F}"/>
              </a:ext>
            </a:extLst>
          </p:cNvPr>
          <p:cNvCxnSpPr>
            <a:cxnSpLocks/>
          </p:cNvCxnSpPr>
          <p:nvPr/>
        </p:nvCxnSpPr>
        <p:spPr>
          <a:xfrm>
            <a:off x="6329953" y="4764589"/>
            <a:ext cx="103904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806D05C3-90AE-4473-BA06-4C3EB809F9EB}"/>
              </a:ext>
            </a:extLst>
          </p:cNvPr>
          <p:cNvCxnSpPr>
            <a:cxnSpLocks/>
          </p:cNvCxnSpPr>
          <p:nvPr/>
        </p:nvCxnSpPr>
        <p:spPr>
          <a:xfrm flipV="1">
            <a:off x="8611270" y="4123171"/>
            <a:ext cx="1290368" cy="51202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xmlns="" id="{46E5E768-19B0-46A2-93B0-2111B7777FAA}"/>
              </a:ext>
            </a:extLst>
          </p:cNvPr>
          <p:cNvSpPr txBox="1">
            <a:spLocks/>
          </p:cNvSpPr>
          <p:nvPr/>
        </p:nvSpPr>
        <p:spPr>
          <a:xfrm>
            <a:off x="6402829" y="2247071"/>
            <a:ext cx="1057593"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1"/>
                </a:solidFill>
                <a:latin typeface="Nexa Bold" panose="02000000000000000000" pitchFamily="50" charset="0"/>
              </a:rPr>
              <a:t>Customer Service</a:t>
            </a:r>
          </a:p>
        </p:txBody>
      </p:sp>
      <p:sp>
        <p:nvSpPr>
          <p:cNvPr id="57" name="Title 1">
            <a:extLst>
              <a:ext uri="{FF2B5EF4-FFF2-40B4-BE49-F238E27FC236}">
                <a16:creationId xmlns:a16="http://schemas.microsoft.com/office/drawing/2014/main" xmlns="" id="{ACCF299D-0551-4699-B588-6097ED26CDA2}"/>
              </a:ext>
            </a:extLst>
          </p:cNvPr>
          <p:cNvSpPr txBox="1">
            <a:spLocks/>
          </p:cNvSpPr>
          <p:nvPr/>
        </p:nvSpPr>
        <p:spPr>
          <a:xfrm>
            <a:off x="6329953" y="4131499"/>
            <a:ext cx="1304214" cy="84963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err="1">
                <a:solidFill>
                  <a:schemeClr val="bg1"/>
                </a:solidFill>
                <a:latin typeface="Nexa Bold" panose="02000000000000000000" pitchFamily="50" charset="0"/>
              </a:rPr>
              <a:t>Behaviour</a:t>
            </a:r>
            <a:r>
              <a:rPr lang="en-US" sz="1200" dirty="0">
                <a:solidFill>
                  <a:schemeClr val="bg1"/>
                </a:solidFill>
                <a:latin typeface="Nexa Bold" panose="02000000000000000000" pitchFamily="50" charset="0"/>
              </a:rPr>
              <a:t> </a:t>
            </a:r>
          </a:p>
          <a:p>
            <a:r>
              <a:rPr lang="en-US" sz="1200" dirty="0">
                <a:solidFill>
                  <a:schemeClr val="bg1"/>
                </a:solidFill>
                <a:latin typeface="Nexa Bold" panose="02000000000000000000" pitchFamily="50" charset="0"/>
              </a:rPr>
              <a:t>Driving</a:t>
            </a:r>
          </a:p>
        </p:txBody>
      </p:sp>
    </p:spTree>
    <p:extLst>
      <p:ext uri="{BB962C8B-B14F-4D97-AF65-F5344CB8AC3E}">
        <p14:creationId xmlns:p14="http://schemas.microsoft.com/office/powerpoint/2010/main" val="1230576692"/>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xmlns="" id="{3197002B-4ABA-4FF3-AEDD-528B7ABA3F7C}"/>
              </a:ext>
            </a:extLst>
          </p:cNvPr>
          <p:cNvSpPr/>
          <p:nvPr/>
        </p:nvSpPr>
        <p:spPr>
          <a:xfrm>
            <a:off x="1262762" y="1443949"/>
            <a:ext cx="9293425" cy="486987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xmlns="" id="{B2CA108D-4493-43DA-ABD7-8FF816B40661}"/>
              </a:ext>
            </a:extLst>
          </p:cNvPr>
          <p:cNvSpPr>
            <a:spLocks noGrp="1"/>
          </p:cNvSpPr>
          <p:nvPr>
            <p:ph type="title"/>
          </p:nvPr>
        </p:nvSpPr>
        <p:spPr>
          <a:xfrm>
            <a:off x="838080" y="365040"/>
            <a:ext cx="10515240" cy="1325160"/>
          </a:xfrm>
        </p:spPr>
        <p:txBody>
          <a:bodyPr/>
          <a:lstStyle/>
          <a:p>
            <a:pPr algn="ctr"/>
            <a:r>
              <a:rPr lang="en-US" dirty="0">
                <a:solidFill>
                  <a:schemeClr val="bg1"/>
                </a:solidFill>
                <a:latin typeface="Nexa Bold" panose="02000000000000000000" pitchFamily="50" charset="0"/>
              </a:rPr>
              <a:t>Step to </a:t>
            </a:r>
            <a:r>
              <a:rPr lang="en-US" dirty="0">
                <a:solidFill>
                  <a:srgbClr val="FFDC77"/>
                </a:solidFill>
                <a:latin typeface="Nexa Bold" panose="02000000000000000000" pitchFamily="50" charset="0"/>
              </a:rPr>
              <a:t>Execute</a:t>
            </a:r>
          </a:p>
        </p:txBody>
      </p:sp>
      <p:cxnSp>
        <p:nvCxnSpPr>
          <p:cNvPr id="86" name="Google Shape;251;p21">
            <a:extLst>
              <a:ext uri="{FF2B5EF4-FFF2-40B4-BE49-F238E27FC236}">
                <a16:creationId xmlns:a16="http://schemas.microsoft.com/office/drawing/2014/main" xmlns="" id="{B798FB8E-36D3-4C91-B344-224541006ED0}"/>
              </a:ext>
            </a:extLst>
          </p:cNvPr>
          <p:cNvCxnSpPr>
            <a:cxnSpLocks/>
          </p:cNvCxnSpPr>
          <p:nvPr/>
        </p:nvCxnSpPr>
        <p:spPr>
          <a:xfrm>
            <a:off x="5870875" y="1947000"/>
            <a:ext cx="13200" cy="3946800"/>
          </a:xfrm>
          <a:prstGeom prst="straightConnector1">
            <a:avLst/>
          </a:prstGeom>
          <a:noFill/>
          <a:ln w="38100" cap="flat" cmpd="sng">
            <a:solidFill>
              <a:srgbClr val="999999"/>
            </a:solidFill>
            <a:prstDash val="solid"/>
            <a:round/>
            <a:headEnd type="none" w="med" len="med"/>
            <a:tailEnd type="none" w="med" len="med"/>
          </a:ln>
        </p:spPr>
      </p:cxnSp>
      <p:sp>
        <p:nvSpPr>
          <p:cNvPr id="87" name="Google Shape;252;p21">
            <a:extLst>
              <a:ext uri="{FF2B5EF4-FFF2-40B4-BE49-F238E27FC236}">
                <a16:creationId xmlns:a16="http://schemas.microsoft.com/office/drawing/2014/main" xmlns="" id="{0136F094-FD88-4EA4-A277-E9600E3554D1}"/>
              </a:ext>
            </a:extLst>
          </p:cNvPr>
          <p:cNvSpPr/>
          <p:nvPr/>
        </p:nvSpPr>
        <p:spPr>
          <a:xfrm>
            <a:off x="5780500" y="1877219"/>
            <a:ext cx="176400" cy="176400"/>
          </a:xfrm>
          <a:prstGeom prst="ellipse">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Google Shape;253;p21">
            <a:extLst>
              <a:ext uri="{FF2B5EF4-FFF2-40B4-BE49-F238E27FC236}">
                <a16:creationId xmlns:a16="http://schemas.microsoft.com/office/drawing/2014/main" xmlns="" id="{2C8D5414-761F-4955-84AE-72A7A1E1711E}"/>
              </a:ext>
            </a:extLst>
          </p:cNvPr>
          <p:cNvSpPr txBox="1"/>
          <p:nvPr/>
        </p:nvSpPr>
        <p:spPr>
          <a:xfrm>
            <a:off x="1412725" y="3229825"/>
            <a:ext cx="2964900" cy="34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d" sz="1200" b="1" dirty="0">
                <a:solidFill>
                  <a:srgbClr val="FF0000"/>
                </a:solidFill>
                <a:latin typeface="Open Sans"/>
                <a:ea typeface="Open Sans"/>
                <a:cs typeface="Open Sans"/>
                <a:sym typeface="Open Sans"/>
              </a:rPr>
              <a:t>Traditional &amp; Community Marketing</a:t>
            </a:r>
            <a:endParaRPr sz="1200" dirty="0">
              <a:solidFill>
                <a:srgbClr val="FF0000"/>
              </a:solidFill>
              <a:latin typeface="Open Sans"/>
              <a:ea typeface="Open Sans"/>
              <a:cs typeface="Open Sans"/>
              <a:sym typeface="Open Sans"/>
            </a:endParaRPr>
          </a:p>
        </p:txBody>
      </p:sp>
      <p:sp>
        <p:nvSpPr>
          <p:cNvPr id="89" name="Google Shape;254;p21">
            <a:extLst>
              <a:ext uri="{FF2B5EF4-FFF2-40B4-BE49-F238E27FC236}">
                <a16:creationId xmlns:a16="http://schemas.microsoft.com/office/drawing/2014/main" xmlns="" id="{DE29719F-005A-4DEC-B01E-CAB462F262A6}"/>
              </a:ext>
            </a:extLst>
          </p:cNvPr>
          <p:cNvSpPr/>
          <p:nvPr/>
        </p:nvSpPr>
        <p:spPr>
          <a:xfrm>
            <a:off x="5780500" y="3562350"/>
            <a:ext cx="176400" cy="176400"/>
          </a:xfrm>
          <a:prstGeom prst="ellipse">
            <a:avLst/>
          </a:prstGeom>
          <a:solidFill>
            <a:srgbClr val="3C78D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1155CC"/>
              </a:solidFill>
            </a:endParaRPr>
          </a:p>
        </p:txBody>
      </p:sp>
      <p:cxnSp>
        <p:nvCxnSpPr>
          <p:cNvPr id="90" name="Google Shape;255;p21">
            <a:extLst>
              <a:ext uri="{FF2B5EF4-FFF2-40B4-BE49-F238E27FC236}">
                <a16:creationId xmlns:a16="http://schemas.microsoft.com/office/drawing/2014/main" xmlns="" id="{F678CFD2-90BF-4AEF-8C9B-BE73CFB1E423}"/>
              </a:ext>
            </a:extLst>
          </p:cNvPr>
          <p:cNvCxnSpPr>
            <a:stCxn id="89" idx="6"/>
          </p:cNvCxnSpPr>
          <p:nvPr/>
        </p:nvCxnSpPr>
        <p:spPr>
          <a:xfrm rot="10800000" flipH="1">
            <a:off x="5956900" y="3642750"/>
            <a:ext cx="1658400" cy="7800"/>
          </a:xfrm>
          <a:prstGeom prst="straightConnector1">
            <a:avLst/>
          </a:prstGeom>
          <a:noFill/>
          <a:ln w="9525" cap="flat" cmpd="sng">
            <a:solidFill>
              <a:schemeClr val="dk2"/>
            </a:solidFill>
            <a:prstDash val="solid"/>
            <a:round/>
            <a:headEnd type="none" w="med" len="med"/>
            <a:tailEnd type="none" w="med" len="med"/>
          </a:ln>
        </p:spPr>
      </p:cxnSp>
      <p:pic>
        <p:nvPicPr>
          <p:cNvPr id="91" name="Google Shape;256;p21" descr="social-network.png">
            <a:extLst>
              <a:ext uri="{FF2B5EF4-FFF2-40B4-BE49-F238E27FC236}">
                <a16:creationId xmlns:a16="http://schemas.microsoft.com/office/drawing/2014/main" xmlns="" id="{4850B65F-77C9-4D3A-BF01-9DCFC3F4A264}"/>
              </a:ext>
            </a:extLst>
          </p:cNvPr>
          <p:cNvPicPr preferRelativeResize="0"/>
          <p:nvPr/>
        </p:nvPicPr>
        <p:blipFill>
          <a:blip r:embed="rId3">
            <a:alphaModFix/>
          </a:blip>
          <a:stretch>
            <a:fillRect/>
          </a:stretch>
        </p:blipFill>
        <p:spPr>
          <a:xfrm>
            <a:off x="7763700" y="3372725"/>
            <a:ext cx="552600" cy="552600"/>
          </a:xfrm>
          <a:prstGeom prst="rect">
            <a:avLst/>
          </a:prstGeom>
          <a:noFill/>
          <a:ln>
            <a:noFill/>
          </a:ln>
        </p:spPr>
      </p:pic>
      <p:sp>
        <p:nvSpPr>
          <p:cNvPr id="92" name="Google Shape;257;p21">
            <a:extLst>
              <a:ext uri="{FF2B5EF4-FFF2-40B4-BE49-F238E27FC236}">
                <a16:creationId xmlns:a16="http://schemas.microsoft.com/office/drawing/2014/main" xmlns="" id="{95CB05B8-770E-4F8A-B57A-E107F0C3A81D}"/>
              </a:ext>
            </a:extLst>
          </p:cNvPr>
          <p:cNvSpPr txBox="1"/>
          <p:nvPr/>
        </p:nvSpPr>
        <p:spPr>
          <a:xfrm>
            <a:off x="8316300" y="3428100"/>
            <a:ext cx="1441800" cy="49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1200" b="1" dirty="0">
                <a:solidFill>
                  <a:srgbClr val="4A86E8"/>
                </a:solidFill>
                <a:latin typeface="Open Sans"/>
                <a:ea typeface="Open Sans"/>
                <a:cs typeface="Open Sans"/>
                <a:sym typeface="Open Sans"/>
              </a:rPr>
              <a:t>Early Access</a:t>
            </a:r>
            <a:endParaRPr sz="1200" b="1" dirty="0">
              <a:solidFill>
                <a:srgbClr val="4A86E8"/>
              </a:solidFill>
              <a:latin typeface="Open Sans"/>
              <a:ea typeface="Open Sans"/>
              <a:cs typeface="Open Sans"/>
              <a:sym typeface="Open Sans"/>
            </a:endParaRPr>
          </a:p>
        </p:txBody>
      </p:sp>
      <p:cxnSp>
        <p:nvCxnSpPr>
          <p:cNvPr id="94" name="Google Shape;259;p21">
            <a:extLst>
              <a:ext uri="{FF2B5EF4-FFF2-40B4-BE49-F238E27FC236}">
                <a16:creationId xmlns:a16="http://schemas.microsoft.com/office/drawing/2014/main" xmlns="" id="{03F1FC4C-8B9F-4060-84DC-EEAB24CB61C0}"/>
              </a:ext>
            </a:extLst>
          </p:cNvPr>
          <p:cNvCxnSpPr>
            <a:stCxn id="105" idx="3"/>
          </p:cNvCxnSpPr>
          <p:nvPr/>
        </p:nvCxnSpPr>
        <p:spPr>
          <a:xfrm rot="10800000" flipH="1">
            <a:off x="3967475" y="3856300"/>
            <a:ext cx="1818900" cy="3900"/>
          </a:xfrm>
          <a:prstGeom prst="straightConnector1">
            <a:avLst/>
          </a:prstGeom>
          <a:noFill/>
          <a:ln w="9525" cap="flat" cmpd="sng">
            <a:solidFill>
              <a:schemeClr val="dk2"/>
            </a:solidFill>
            <a:prstDash val="solid"/>
            <a:round/>
            <a:headEnd type="none" w="med" len="med"/>
            <a:tailEnd type="none" w="med" len="med"/>
          </a:ln>
        </p:spPr>
      </p:cxnSp>
      <p:sp>
        <p:nvSpPr>
          <p:cNvPr id="95" name="Google Shape;261;p21">
            <a:extLst>
              <a:ext uri="{FF2B5EF4-FFF2-40B4-BE49-F238E27FC236}">
                <a16:creationId xmlns:a16="http://schemas.microsoft.com/office/drawing/2014/main" xmlns="" id="{81B4820D-7EE8-41F2-AD37-799B2C4C01AA}"/>
              </a:ext>
            </a:extLst>
          </p:cNvPr>
          <p:cNvSpPr txBox="1"/>
          <p:nvPr/>
        </p:nvSpPr>
        <p:spPr>
          <a:xfrm>
            <a:off x="2043400" y="3597163"/>
            <a:ext cx="1786800" cy="759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d" sz="1200" b="1">
                <a:solidFill>
                  <a:srgbClr val="6AA84F"/>
                </a:solidFill>
                <a:latin typeface="Open Sans"/>
                <a:ea typeface="Open Sans"/>
                <a:cs typeface="Open Sans"/>
                <a:sym typeface="Open Sans"/>
              </a:rPr>
              <a:t>Penyempurnaan</a:t>
            </a:r>
            <a:endParaRPr sz="1200" b="1">
              <a:solidFill>
                <a:srgbClr val="6AA84F"/>
              </a:solidFill>
              <a:latin typeface="Open Sans"/>
              <a:ea typeface="Open Sans"/>
              <a:cs typeface="Open Sans"/>
              <a:sym typeface="Open Sans"/>
            </a:endParaRPr>
          </a:p>
          <a:p>
            <a:pPr marL="0" lvl="0" indent="0" rtl="0">
              <a:spcBef>
                <a:spcPts val="0"/>
              </a:spcBef>
              <a:spcAft>
                <a:spcPts val="0"/>
              </a:spcAft>
              <a:buNone/>
            </a:pPr>
            <a:r>
              <a:rPr lang="id" sz="1200" b="1">
                <a:solidFill>
                  <a:srgbClr val="6AA84F"/>
                </a:solidFill>
                <a:latin typeface="Open Sans"/>
                <a:ea typeface="Open Sans"/>
                <a:cs typeface="Open Sans"/>
                <a:sym typeface="Open Sans"/>
              </a:rPr>
              <a:t>Aplikasi</a:t>
            </a:r>
            <a:endParaRPr sz="1200">
              <a:solidFill>
                <a:srgbClr val="6AA84F"/>
              </a:solidFill>
              <a:latin typeface="Open Sans"/>
              <a:ea typeface="Open Sans"/>
              <a:cs typeface="Open Sans"/>
              <a:sym typeface="Open Sans"/>
            </a:endParaRPr>
          </a:p>
        </p:txBody>
      </p:sp>
      <p:sp>
        <p:nvSpPr>
          <p:cNvPr id="96" name="Google Shape;262;p21">
            <a:extLst>
              <a:ext uri="{FF2B5EF4-FFF2-40B4-BE49-F238E27FC236}">
                <a16:creationId xmlns:a16="http://schemas.microsoft.com/office/drawing/2014/main" xmlns="" id="{781E82C6-6892-451E-9956-0ED87C10AD31}"/>
              </a:ext>
            </a:extLst>
          </p:cNvPr>
          <p:cNvSpPr/>
          <p:nvPr/>
        </p:nvSpPr>
        <p:spPr>
          <a:xfrm>
            <a:off x="5789275" y="3766738"/>
            <a:ext cx="176400" cy="1764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Google Shape;265;p21">
            <a:extLst>
              <a:ext uri="{FF2B5EF4-FFF2-40B4-BE49-F238E27FC236}">
                <a16:creationId xmlns:a16="http://schemas.microsoft.com/office/drawing/2014/main" xmlns="" id="{EA0F54CC-D87F-42BC-9C50-7A34956B6A37}"/>
              </a:ext>
            </a:extLst>
          </p:cNvPr>
          <p:cNvSpPr/>
          <p:nvPr/>
        </p:nvSpPr>
        <p:spPr>
          <a:xfrm>
            <a:off x="5789275" y="4296650"/>
            <a:ext cx="176400" cy="176400"/>
          </a:xfrm>
          <a:prstGeom prst="ellipse">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00" name="Google Shape;266;p21">
            <a:extLst>
              <a:ext uri="{FF2B5EF4-FFF2-40B4-BE49-F238E27FC236}">
                <a16:creationId xmlns:a16="http://schemas.microsoft.com/office/drawing/2014/main" xmlns="" id="{FDB66858-D330-4D78-8E99-9408E454C824}"/>
              </a:ext>
            </a:extLst>
          </p:cNvPr>
          <p:cNvCxnSpPr>
            <a:cxnSpLocks/>
          </p:cNvCxnSpPr>
          <p:nvPr/>
        </p:nvCxnSpPr>
        <p:spPr>
          <a:xfrm rot="10800000" flipH="1">
            <a:off x="4746100" y="4382300"/>
            <a:ext cx="1040400" cy="5100"/>
          </a:xfrm>
          <a:prstGeom prst="straightConnector1">
            <a:avLst/>
          </a:prstGeom>
          <a:noFill/>
          <a:ln w="9525" cap="flat" cmpd="sng">
            <a:solidFill>
              <a:schemeClr val="dk2"/>
            </a:solidFill>
            <a:prstDash val="solid"/>
            <a:round/>
            <a:headEnd type="none" w="med" len="med"/>
            <a:tailEnd type="none" w="med" len="med"/>
          </a:ln>
        </p:spPr>
      </p:cxnSp>
      <p:sp>
        <p:nvSpPr>
          <p:cNvPr id="101" name="Google Shape;267;p21">
            <a:extLst>
              <a:ext uri="{FF2B5EF4-FFF2-40B4-BE49-F238E27FC236}">
                <a16:creationId xmlns:a16="http://schemas.microsoft.com/office/drawing/2014/main" xmlns="" id="{6F11BFA8-F6EF-4818-87DA-B2F915E49E64}"/>
              </a:ext>
            </a:extLst>
          </p:cNvPr>
          <p:cNvSpPr txBox="1"/>
          <p:nvPr/>
        </p:nvSpPr>
        <p:spPr>
          <a:xfrm>
            <a:off x="2553500" y="4145650"/>
            <a:ext cx="1786800" cy="759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d" sz="1200" b="1">
                <a:solidFill>
                  <a:srgbClr val="E69138"/>
                </a:solidFill>
                <a:latin typeface="Open Sans"/>
                <a:ea typeface="Open Sans"/>
                <a:cs typeface="Open Sans"/>
                <a:sym typeface="Open Sans"/>
              </a:rPr>
              <a:t>Menyusun MOU</a:t>
            </a:r>
            <a:endParaRPr sz="1200" b="1">
              <a:solidFill>
                <a:srgbClr val="E69138"/>
              </a:solidFill>
              <a:latin typeface="Open Sans"/>
              <a:ea typeface="Open Sans"/>
              <a:cs typeface="Open Sans"/>
              <a:sym typeface="Open Sans"/>
            </a:endParaRPr>
          </a:p>
          <a:p>
            <a:pPr marL="0" lvl="0" indent="0" rtl="0">
              <a:spcBef>
                <a:spcPts val="0"/>
              </a:spcBef>
              <a:spcAft>
                <a:spcPts val="0"/>
              </a:spcAft>
              <a:buNone/>
            </a:pPr>
            <a:r>
              <a:rPr lang="id" sz="1200" b="1">
                <a:solidFill>
                  <a:srgbClr val="E69138"/>
                </a:solidFill>
                <a:latin typeface="Open Sans"/>
                <a:ea typeface="Open Sans"/>
                <a:cs typeface="Open Sans"/>
                <a:sym typeface="Open Sans"/>
              </a:rPr>
              <a:t>dengan partners</a:t>
            </a:r>
            <a:endParaRPr sz="1200" b="1">
              <a:solidFill>
                <a:srgbClr val="E69138"/>
              </a:solidFill>
              <a:latin typeface="Open Sans"/>
              <a:ea typeface="Open Sans"/>
              <a:cs typeface="Open Sans"/>
              <a:sym typeface="Open Sans"/>
            </a:endParaRPr>
          </a:p>
        </p:txBody>
      </p:sp>
      <p:pic>
        <p:nvPicPr>
          <p:cNvPr id="102" name="Google Shape;268;p21">
            <a:extLst>
              <a:ext uri="{FF2B5EF4-FFF2-40B4-BE49-F238E27FC236}">
                <a16:creationId xmlns:a16="http://schemas.microsoft.com/office/drawing/2014/main" xmlns="" id="{D1425F15-6E8E-4865-8F0A-9D0E2F067A3C}"/>
              </a:ext>
            </a:extLst>
          </p:cNvPr>
          <p:cNvPicPr preferRelativeResize="0"/>
          <p:nvPr/>
        </p:nvPicPr>
        <p:blipFill>
          <a:blip r:embed="rId4">
            <a:alphaModFix/>
          </a:blip>
          <a:stretch>
            <a:fillRect/>
          </a:stretch>
        </p:blipFill>
        <p:spPr>
          <a:xfrm>
            <a:off x="4301425" y="3197375"/>
            <a:ext cx="392475" cy="392475"/>
          </a:xfrm>
          <a:prstGeom prst="rect">
            <a:avLst/>
          </a:prstGeom>
          <a:noFill/>
          <a:ln>
            <a:noFill/>
          </a:ln>
        </p:spPr>
      </p:pic>
      <p:cxnSp>
        <p:nvCxnSpPr>
          <p:cNvPr id="103" name="Google Shape;278;p21">
            <a:extLst>
              <a:ext uri="{FF2B5EF4-FFF2-40B4-BE49-F238E27FC236}">
                <a16:creationId xmlns:a16="http://schemas.microsoft.com/office/drawing/2014/main" xmlns="" id="{D7E0AC56-F59C-4505-9B77-CEC1D69A5125}"/>
              </a:ext>
            </a:extLst>
          </p:cNvPr>
          <p:cNvCxnSpPr>
            <a:cxnSpLocks/>
          </p:cNvCxnSpPr>
          <p:nvPr/>
        </p:nvCxnSpPr>
        <p:spPr>
          <a:xfrm>
            <a:off x="5579925" y="1690200"/>
            <a:ext cx="659100" cy="0"/>
          </a:xfrm>
          <a:prstGeom prst="straightConnector1">
            <a:avLst/>
          </a:prstGeom>
          <a:noFill/>
          <a:ln w="28575" cap="flat" cmpd="sng">
            <a:solidFill>
              <a:srgbClr val="3D85C6"/>
            </a:solidFill>
            <a:prstDash val="solid"/>
            <a:round/>
            <a:headEnd type="none" w="med" len="med"/>
            <a:tailEnd type="none" w="med" len="med"/>
          </a:ln>
        </p:spPr>
      </p:cxnSp>
      <p:pic>
        <p:nvPicPr>
          <p:cNvPr id="104" name="Google Shape;279;p21">
            <a:extLst>
              <a:ext uri="{FF2B5EF4-FFF2-40B4-BE49-F238E27FC236}">
                <a16:creationId xmlns:a16="http://schemas.microsoft.com/office/drawing/2014/main" xmlns="" id="{C22BCFF4-70B6-4CD1-A13F-E682CD30CB08}"/>
              </a:ext>
            </a:extLst>
          </p:cNvPr>
          <p:cNvPicPr preferRelativeResize="0"/>
          <p:nvPr/>
        </p:nvPicPr>
        <p:blipFill>
          <a:blip r:embed="rId5">
            <a:alphaModFix/>
          </a:blip>
          <a:stretch>
            <a:fillRect/>
          </a:stretch>
        </p:blipFill>
        <p:spPr>
          <a:xfrm>
            <a:off x="3967463" y="4086782"/>
            <a:ext cx="694275" cy="694275"/>
          </a:xfrm>
          <a:prstGeom prst="rect">
            <a:avLst/>
          </a:prstGeom>
          <a:noFill/>
          <a:ln>
            <a:noFill/>
          </a:ln>
        </p:spPr>
      </p:pic>
      <p:pic>
        <p:nvPicPr>
          <p:cNvPr id="105" name="Google Shape;260;p21">
            <a:extLst>
              <a:ext uri="{FF2B5EF4-FFF2-40B4-BE49-F238E27FC236}">
                <a16:creationId xmlns:a16="http://schemas.microsoft.com/office/drawing/2014/main" xmlns="" id="{9830EC89-A343-47AD-8EC6-BC35CE796060}"/>
              </a:ext>
            </a:extLst>
          </p:cNvPr>
          <p:cNvPicPr preferRelativeResize="0"/>
          <p:nvPr/>
        </p:nvPicPr>
        <p:blipFill>
          <a:blip r:embed="rId6">
            <a:alphaModFix/>
          </a:blip>
          <a:stretch>
            <a:fillRect/>
          </a:stretch>
        </p:blipFill>
        <p:spPr>
          <a:xfrm>
            <a:off x="3414875" y="3583900"/>
            <a:ext cx="552600" cy="552600"/>
          </a:xfrm>
          <a:prstGeom prst="rect">
            <a:avLst/>
          </a:prstGeom>
          <a:noFill/>
          <a:ln>
            <a:noFill/>
          </a:ln>
        </p:spPr>
      </p:pic>
      <p:cxnSp>
        <p:nvCxnSpPr>
          <p:cNvPr id="107" name="Google Shape;281;p21">
            <a:extLst>
              <a:ext uri="{FF2B5EF4-FFF2-40B4-BE49-F238E27FC236}">
                <a16:creationId xmlns:a16="http://schemas.microsoft.com/office/drawing/2014/main" xmlns="" id="{53293EAE-98DD-432E-9BCC-932598FED516}"/>
              </a:ext>
            </a:extLst>
          </p:cNvPr>
          <p:cNvCxnSpPr>
            <a:cxnSpLocks/>
          </p:cNvCxnSpPr>
          <p:nvPr/>
        </p:nvCxnSpPr>
        <p:spPr>
          <a:xfrm rot="10800000" flipH="1">
            <a:off x="4746100" y="3427750"/>
            <a:ext cx="1040400" cy="5100"/>
          </a:xfrm>
          <a:prstGeom prst="straightConnector1">
            <a:avLst/>
          </a:prstGeom>
          <a:noFill/>
          <a:ln w="9525" cap="flat" cmpd="sng">
            <a:solidFill>
              <a:srgbClr val="FF0000"/>
            </a:solidFill>
            <a:prstDash val="solid"/>
            <a:round/>
            <a:headEnd type="none" w="med" len="med"/>
            <a:tailEnd type="none" w="med" len="med"/>
          </a:ln>
        </p:spPr>
      </p:cxnSp>
      <p:sp>
        <p:nvSpPr>
          <p:cNvPr id="108" name="Google Shape;282;p21">
            <a:extLst>
              <a:ext uri="{FF2B5EF4-FFF2-40B4-BE49-F238E27FC236}">
                <a16:creationId xmlns:a16="http://schemas.microsoft.com/office/drawing/2014/main" xmlns="" id="{60298673-6F22-48D2-8799-8F3A029AB2C3}"/>
              </a:ext>
            </a:extLst>
          </p:cNvPr>
          <p:cNvSpPr/>
          <p:nvPr/>
        </p:nvSpPr>
        <p:spPr>
          <a:xfrm>
            <a:off x="5780500" y="3342100"/>
            <a:ext cx="176400" cy="1764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0000"/>
              </a:solidFill>
            </a:endParaRPr>
          </a:p>
        </p:txBody>
      </p:sp>
      <p:cxnSp>
        <p:nvCxnSpPr>
          <p:cNvPr id="109" name="Google Shape;283;p21">
            <a:extLst>
              <a:ext uri="{FF2B5EF4-FFF2-40B4-BE49-F238E27FC236}">
                <a16:creationId xmlns:a16="http://schemas.microsoft.com/office/drawing/2014/main" xmlns="" id="{61D902FB-8B81-4801-9F8A-5469C5CFEB17}"/>
              </a:ext>
            </a:extLst>
          </p:cNvPr>
          <p:cNvCxnSpPr>
            <a:cxnSpLocks/>
          </p:cNvCxnSpPr>
          <p:nvPr/>
        </p:nvCxnSpPr>
        <p:spPr>
          <a:xfrm rot="10800000" flipH="1">
            <a:off x="4746100" y="1979950"/>
            <a:ext cx="1040400" cy="5100"/>
          </a:xfrm>
          <a:prstGeom prst="straightConnector1">
            <a:avLst/>
          </a:prstGeom>
          <a:noFill/>
          <a:ln w="9525" cap="flat" cmpd="sng">
            <a:solidFill>
              <a:schemeClr val="dk2"/>
            </a:solidFill>
            <a:prstDash val="solid"/>
            <a:round/>
            <a:headEnd type="none" w="med" len="med"/>
            <a:tailEnd type="none" w="med" len="med"/>
          </a:ln>
        </p:spPr>
      </p:cxnSp>
      <p:sp>
        <p:nvSpPr>
          <p:cNvPr id="110" name="Google Shape;284;p21">
            <a:extLst>
              <a:ext uri="{FF2B5EF4-FFF2-40B4-BE49-F238E27FC236}">
                <a16:creationId xmlns:a16="http://schemas.microsoft.com/office/drawing/2014/main" xmlns="" id="{A3F405AA-1403-4746-A0B8-C9EC821077E0}"/>
              </a:ext>
            </a:extLst>
          </p:cNvPr>
          <p:cNvSpPr txBox="1"/>
          <p:nvPr/>
        </p:nvSpPr>
        <p:spPr>
          <a:xfrm>
            <a:off x="2564725" y="1782025"/>
            <a:ext cx="2346300" cy="348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d" sz="1200" b="1" dirty="0">
                <a:solidFill>
                  <a:schemeClr val="tx1">
                    <a:lumMod val="95000"/>
                    <a:lumOff val="5000"/>
                  </a:schemeClr>
                </a:solidFill>
                <a:latin typeface="Open Sans"/>
                <a:ea typeface="Open Sans"/>
                <a:cs typeface="Open Sans"/>
                <a:sym typeface="Open Sans"/>
              </a:rPr>
              <a:t>Opportunity Identification:</a:t>
            </a:r>
            <a:endParaRPr sz="1200" b="1" dirty="0">
              <a:solidFill>
                <a:schemeClr val="tx1">
                  <a:lumMod val="95000"/>
                  <a:lumOff val="5000"/>
                </a:schemeClr>
              </a:solidFill>
              <a:latin typeface="Open Sans"/>
              <a:ea typeface="Open Sans"/>
              <a:cs typeface="Open Sans"/>
              <a:sym typeface="Open Sans"/>
            </a:endParaRPr>
          </a:p>
          <a:p>
            <a:pPr marL="457200" lvl="0" indent="-304800">
              <a:spcBef>
                <a:spcPts val="0"/>
              </a:spcBef>
              <a:spcAft>
                <a:spcPts val="0"/>
              </a:spcAft>
              <a:buSzPts val="1200"/>
              <a:buFont typeface="Open Sans"/>
              <a:buChar char="●"/>
            </a:pPr>
            <a:r>
              <a:rPr lang="id" sz="1200" dirty="0">
                <a:solidFill>
                  <a:schemeClr val="tx1">
                    <a:lumMod val="95000"/>
                    <a:lumOff val="5000"/>
                  </a:schemeClr>
                </a:solidFill>
                <a:latin typeface="Open Sans"/>
                <a:ea typeface="Open Sans"/>
                <a:cs typeface="Open Sans"/>
                <a:sym typeface="Open Sans"/>
              </a:rPr>
              <a:t>Strategy Objectives</a:t>
            </a:r>
            <a:endParaRPr sz="1200" dirty="0">
              <a:solidFill>
                <a:schemeClr val="tx1">
                  <a:lumMod val="95000"/>
                  <a:lumOff val="5000"/>
                </a:schemeClr>
              </a:solidFill>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id" sz="1200" dirty="0">
                <a:solidFill>
                  <a:schemeClr val="tx1">
                    <a:lumMod val="95000"/>
                    <a:lumOff val="5000"/>
                  </a:schemeClr>
                </a:solidFill>
                <a:latin typeface="Open Sans"/>
                <a:ea typeface="Open Sans"/>
                <a:cs typeface="Open Sans"/>
                <a:sym typeface="Open Sans"/>
              </a:rPr>
              <a:t>Business Drivers</a:t>
            </a:r>
            <a:endParaRPr sz="1200" dirty="0">
              <a:solidFill>
                <a:schemeClr val="tx1">
                  <a:lumMod val="95000"/>
                  <a:lumOff val="5000"/>
                </a:schemeClr>
              </a:solidFill>
              <a:latin typeface="Open Sans"/>
              <a:ea typeface="Open Sans"/>
              <a:cs typeface="Open Sans"/>
              <a:sym typeface="Open Sans"/>
            </a:endParaRPr>
          </a:p>
        </p:txBody>
      </p:sp>
      <p:sp>
        <p:nvSpPr>
          <p:cNvPr id="111" name="Google Shape;285;p21">
            <a:extLst>
              <a:ext uri="{FF2B5EF4-FFF2-40B4-BE49-F238E27FC236}">
                <a16:creationId xmlns:a16="http://schemas.microsoft.com/office/drawing/2014/main" xmlns="" id="{9285F8AA-20B2-4E54-A047-D4F903F48F1E}"/>
              </a:ext>
            </a:extLst>
          </p:cNvPr>
          <p:cNvSpPr/>
          <p:nvPr/>
        </p:nvSpPr>
        <p:spPr>
          <a:xfrm>
            <a:off x="5780500" y="2182019"/>
            <a:ext cx="176400" cy="176400"/>
          </a:xfrm>
          <a:prstGeom prst="ellipse">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2" name="Google Shape;286;p21">
            <a:extLst>
              <a:ext uri="{FF2B5EF4-FFF2-40B4-BE49-F238E27FC236}">
                <a16:creationId xmlns:a16="http://schemas.microsoft.com/office/drawing/2014/main" xmlns="" id="{B76E5988-A39D-4BB3-B6C3-E644B3807ACD}"/>
              </a:ext>
            </a:extLst>
          </p:cNvPr>
          <p:cNvCxnSpPr>
            <a:cxnSpLocks/>
          </p:cNvCxnSpPr>
          <p:nvPr/>
        </p:nvCxnSpPr>
        <p:spPr>
          <a:xfrm rot="10800000" flipH="1">
            <a:off x="5965300" y="2284750"/>
            <a:ext cx="1040400" cy="5100"/>
          </a:xfrm>
          <a:prstGeom prst="straightConnector1">
            <a:avLst/>
          </a:prstGeom>
          <a:noFill/>
          <a:ln w="9525" cap="flat" cmpd="sng">
            <a:solidFill>
              <a:schemeClr val="dk2"/>
            </a:solidFill>
            <a:prstDash val="solid"/>
            <a:round/>
            <a:headEnd type="none" w="med" len="med"/>
            <a:tailEnd type="none" w="med" len="med"/>
          </a:ln>
        </p:spPr>
      </p:cxnSp>
      <p:sp>
        <p:nvSpPr>
          <p:cNvPr id="113" name="Google Shape;287;p21">
            <a:extLst>
              <a:ext uri="{FF2B5EF4-FFF2-40B4-BE49-F238E27FC236}">
                <a16:creationId xmlns:a16="http://schemas.microsoft.com/office/drawing/2014/main" xmlns="" id="{A862445F-A88B-4C35-8BDD-D56D0320C88E}"/>
              </a:ext>
            </a:extLst>
          </p:cNvPr>
          <p:cNvSpPr txBox="1"/>
          <p:nvPr/>
        </p:nvSpPr>
        <p:spPr>
          <a:xfrm>
            <a:off x="6908125" y="1782025"/>
            <a:ext cx="2911200" cy="34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d" sz="1200" b="1" dirty="0">
                <a:solidFill>
                  <a:schemeClr val="tx1">
                    <a:lumMod val="95000"/>
                    <a:lumOff val="5000"/>
                  </a:schemeClr>
                </a:solidFill>
                <a:latin typeface="Open Sans"/>
                <a:ea typeface="Open Sans"/>
                <a:cs typeface="Open Sans"/>
                <a:sym typeface="Open Sans"/>
              </a:rPr>
              <a:t>Feasibility &amp; Viability Study:</a:t>
            </a:r>
            <a:endParaRPr sz="1200" b="1" dirty="0">
              <a:solidFill>
                <a:schemeClr val="tx1">
                  <a:lumMod val="95000"/>
                  <a:lumOff val="5000"/>
                </a:schemeClr>
              </a:solidFill>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id" sz="1200" dirty="0">
                <a:solidFill>
                  <a:schemeClr val="tx1">
                    <a:lumMod val="95000"/>
                    <a:lumOff val="5000"/>
                  </a:schemeClr>
                </a:solidFill>
                <a:latin typeface="Open Sans"/>
                <a:ea typeface="Open Sans"/>
                <a:cs typeface="Open Sans"/>
                <a:sym typeface="Open Sans"/>
              </a:rPr>
              <a:t>Resources &amp; Budgets</a:t>
            </a:r>
            <a:endParaRPr sz="1200" dirty="0">
              <a:solidFill>
                <a:schemeClr val="tx1">
                  <a:lumMod val="95000"/>
                  <a:lumOff val="5000"/>
                </a:schemeClr>
              </a:solidFill>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id" sz="1200" dirty="0">
                <a:solidFill>
                  <a:schemeClr val="tx1">
                    <a:lumMod val="95000"/>
                    <a:lumOff val="5000"/>
                  </a:schemeClr>
                </a:solidFill>
                <a:latin typeface="Open Sans"/>
                <a:ea typeface="Open Sans"/>
                <a:cs typeface="Open Sans"/>
                <a:sym typeface="Open Sans"/>
              </a:rPr>
              <a:t>Timelines</a:t>
            </a:r>
            <a:endParaRPr sz="1200" dirty="0">
              <a:solidFill>
                <a:schemeClr val="tx1">
                  <a:lumMod val="95000"/>
                  <a:lumOff val="5000"/>
                </a:schemeClr>
              </a:solidFill>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id" sz="1200" dirty="0">
                <a:solidFill>
                  <a:schemeClr val="tx1">
                    <a:lumMod val="95000"/>
                    <a:lumOff val="5000"/>
                  </a:schemeClr>
                </a:solidFill>
                <a:latin typeface="Open Sans"/>
                <a:ea typeface="Open Sans"/>
                <a:cs typeface="Open Sans"/>
                <a:sym typeface="Open Sans"/>
              </a:rPr>
              <a:t>Agile Usability Testing</a:t>
            </a:r>
            <a:endParaRPr sz="1200" dirty="0">
              <a:solidFill>
                <a:schemeClr val="tx1">
                  <a:lumMod val="95000"/>
                  <a:lumOff val="5000"/>
                </a:schemeClr>
              </a:solidFill>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id" sz="1200" dirty="0">
                <a:solidFill>
                  <a:schemeClr val="tx1">
                    <a:lumMod val="95000"/>
                    <a:lumOff val="5000"/>
                  </a:schemeClr>
                </a:solidFill>
                <a:latin typeface="Open Sans"/>
                <a:ea typeface="Open Sans"/>
                <a:cs typeface="Open Sans"/>
                <a:sym typeface="Open Sans"/>
              </a:rPr>
              <a:t>Legal Approval</a:t>
            </a:r>
            <a:endParaRPr sz="1200" dirty="0">
              <a:solidFill>
                <a:schemeClr val="tx1">
                  <a:lumMod val="95000"/>
                  <a:lumOff val="5000"/>
                </a:schemeClr>
              </a:solidFill>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id" sz="1200" dirty="0">
                <a:solidFill>
                  <a:schemeClr val="tx1">
                    <a:lumMod val="95000"/>
                    <a:lumOff val="5000"/>
                  </a:schemeClr>
                </a:solidFill>
                <a:latin typeface="Open Sans"/>
                <a:ea typeface="Open Sans"/>
                <a:cs typeface="Open Sans"/>
                <a:sym typeface="Open Sans"/>
              </a:rPr>
              <a:t>Establish Transition Plan</a:t>
            </a:r>
            <a:endParaRPr sz="1200" dirty="0">
              <a:solidFill>
                <a:schemeClr val="tx1">
                  <a:lumMod val="95000"/>
                  <a:lumOff val="5000"/>
                </a:schemeClr>
              </a:solidFill>
              <a:latin typeface="Open Sans"/>
              <a:ea typeface="Open Sans"/>
              <a:cs typeface="Open Sans"/>
              <a:sym typeface="Open Sans"/>
            </a:endParaRPr>
          </a:p>
        </p:txBody>
      </p:sp>
      <p:sp>
        <p:nvSpPr>
          <p:cNvPr id="114" name="Google Shape;288;p21">
            <a:extLst>
              <a:ext uri="{FF2B5EF4-FFF2-40B4-BE49-F238E27FC236}">
                <a16:creationId xmlns:a16="http://schemas.microsoft.com/office/drawing/2014/main" xmlns="" id="{7BA962D5-F7DE-4B47-801C-0FA6476CCF20}"/>
              </a:ext>
            </a:extLst>
          </p:cNvPr>
          <p:cNvSpPr/>
          <p:nvPr/>
        </p:nvSpPr>
        <p:spPr>
          <a:xfrm>
            <a:off x="5780500" y="2563019"/>
            <a:ext cx="176400" cy="176400"/>
          </a:xfrm>
          <a:prstGeom prst="ellipse">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5" name="Google Shape;289;p21">
            <a:extLst>
              <a:ext uri="{FF2B5EF4-FFF2-40B4-BE49-F238E27FC236}">
                <a16:creationId xmlns:a16="http://schemas.microsoft.com/office/drawing/2014/main" xmlns="" id="{68A5E479-FBD4-4384-A8CF-06A324FE5484}"/>
              </a:ext>
            </a:extLst>
          </p:cNvPr>
          <p:cNvCxnSpPr>
            <a:cxnSpLocks/>
          </p:cNvCxnSpPr>
          <p:nvPr/>
        </p:nvCxnSpPr>
        <p:spPr>
          <a:xfrm rot="10800000" flipH="1">
            <a:off x="4746100" y="2665750"/>
            <a:ext cx="1040400" cy="5100"/>
          </a:xfrm>
          <a:prstGeom prst="straightConnector1">
            <a:avLst/>
          </a:prstGeom>
          <a:noFill/>
          <a:ln w="9525" cap="flat" cmpd="sng">
            <a:solidFill>
              <a:schemeClr val="dk2"/>
            </a:solidFill>
            <a:prstDash val="solid"/>
            <a:round/>
            <a:headEnd type="none" w="med" len="med"/>
            <a:tailEnd type="none" w="med" len="med"/>
          </a:ln>
        </p:spPr>
      </p:cxnSp>
      <p:sp>
        <p:nvSpPr>
          <p:cNvPr id="116" name="Google Shape;290;p21">
            <a:extLst>
              <a:ext uri="{FF2B5EF4-FFF2-40B4-BE49-F238E27FC236}">
                <a16:creationId xmlns:a16="http://schemas.microsoft.com/office/drawing/2014/main" xmlns="" id="{5B16617D-3931-4F1E-B07E-C5171782DF55}"/>
              </a:ext>
            </a:extLst>
          </p:cNvPr>
          <p:cNvSpPr txBox="1"/>
          <p:nvPr/>
        </p:nvSpPr>
        <p:spPr>
          <a:xfrm>
            <a:off x="1282700" y="2467825"/>
            <a:ext cx="3475800" cy="34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id" sz="1200" b="1" dirty="0">
                <a:solidFill>
                  <a:schemeClr val="tx1">
                    <a:lumMod val="95000"/>
                    <a:lumOff val="5000"/>
                  </a:schemeClr>
                </a:solidFill>
                <a:latin typeface="Open Sans"/>
                <a:ea typeface="Open Sans"/>
                <a:cs typeface="Open Sans"/>
                <a:sym typeface="Open Sans"/>
              </a:rPr>
              <a:t>Project Development:</a:t>
            </a:r>
            <a:endParaRPr sz="1200" b="1" dirty="0">
              <a:solidFill>
                <a:schemeClr val="tx1">
                  <a:lumMod val="95000"/>
                  <a:lumOff val="5000"/>
                </a:schemeClr>
              </a:solidFill>
              <a:latin typeface="Open Sans"/>
              <a:ea typeface="Open Sans"/>
              <a:cs typeface="Open Sans"/>
              <a:sym typeface="Open Sans"/>
            </a:endParaRPr>
          </a:p>
          <a:p>
            <a:pPr marL="0" lvl="0" indent="0" algn="r" rtl="0">
              <a:spcBef>
                <a:spcPts val="0"/>
              </a:spcBef>
              <a:spcAft>
                <a:spcPts val="0"/>
              </a:spcAft>
              <a:buNone/>
            </a:pPr>
            <a:r>
              <a:rPr lang="id" sz="1200" dirty="0">
                <a:solidFill>
                  <a:schemeClr val="tx1">
                    <a:lumMod val="95000"/>
                    <a:lumOff val="5000"/>
                  </a:schemeClr>
                </a:solidFill>
                <a:latin typeface="Open Sans"/>
                <a:ea typeface="Open Sans"/>
                <a:cs typeface="Open Sans"/>
                <a:sym typeface="Open Sans"/>
              </a:rPr>
              <a:t>Use the plan &amp; Adjust to condition</a:t>
            </a:r>
            <a:endParaRPr sz="1200" dirty="0">
              <a:solidFill>
                <a:schemeClr val="tx1">
                  <a:lumMod val="95000"/>
                  <a:lumOff val="5000"/>
                </a:schemeClr>
              </a:solidFill>
              <a:latin typeface="Open Sans"/>
              <a:ea typeface="Open Sans"/>
              <a:cs typeface="Open Sans"/>
              <a:sym typeface="Open Sans"/>
            </a:endParaRPr>
          </a:p>
          <a:p>
            <a:pPr marL="0" lvl="0" indent="0" algn="r" rtl="0">
              <a:spcBef>
                <a:spcPts val="0"/>
              </a:spcBef>
              <a:spcAft>
                <a:spcPts val="0"/>
              </a:spcAft>
              <a:buNone/>
            </a:pPr>
            <a:endParaRPr sz="1200" dirty="0">
              <a:solidFill>
                <a:schemeClr val="tx1">
                  <a:lumMod val="95000"/>
                  <a:lumOff val="5000"/>
                </a:schemeClr>
              </a:solidFill>
              <a:latin typeface="Open Sans"/>
              <a:ea typeface="Open Sans"/>
              <a:cs typeface="Open Sans"/>
              <a:sym typeface="Open Sans"/>
            </a:endParaRPr>
          </a:p>
        </p:txBody>
      </p:sp>
      <p:cxnSp>
        <p:nvCxnSpPr>
          <p:cNvPr id="117" name="Google Shape;291;p21">
            <a:extLst>
              <a:ext uri="{FF2B5EF4-FFF2-40B4-BE49-F238E27FC236}">
                <a16:creationId xmlns:a16="http://schemas.microsoft.com/office/drawing/2014/main" xmlns="" id="{62E935AA-62C3-42DA-AEB0-83BAD637C9D4}"/>
              </a:ext>
            </a:extLst>
          </p:cNvPr>
          <p:cNvCxnSpPr>
            <a:cxnSpLocks/>
          </p:cNvCxnSpPr>
          <p:nvPr/>
        </p:nvCxnSpPr>
        <p:spPr>
          <a:xfrm rot="10800000" flipH="1">
            <a:off x="1615875" y="5109475"/>
            <a:ext cx="8456100" cy="36000"/>
          </a:xfrm>
          <a:prstGeom prst="straightConnector1">
            <a:avLst/>
          </a:prstGeom>
          <a:noFill/>
          <a:ln w="9525" cap="flat" cmpd="sng">
            <a:solidFill>
              <a:srgbClr val="FF0000"/>
            </a:solidFill>
            <a:prstDash val="dash"/>
            <a:round/>
            <a:headEnd type="none" w="med" len="med"/>
            <a:tailEnd type="none" w="med" len="med"/>
          </a:ln>
        </p:spPr>
      </p:cxnSp>
      <p:sp>
        <p:nvSpPr>
          <p:cNvPr id="118" name="Google Shape;292;p21">
            <a:extLst>
              <a:ext uri="{FF2B5EF4-FFF2-40B4-BE49-F238E27FC236}">
                <a16:creationId xmlns:a16="http://schemas.microsoft.com/office/drawing/2014/main" xmlns="" id="{EBE3D114-FEE6-4527-97F7-94AE5CA90BF3}"/>
              </a:ext>
            </a:extLst>
          </p:cNvPr>
          <p:cNvSpPr/>
          <p:nvPr/>
        </p:nvSpPr>
        <p:spPr>
          <a:xfrm>
            <a:off x="5780500" y="5534819"/>
            <a:ext cx="176400" cy="176400"/>
          </a:xfrm>
          <a:prstGeom prst="ellipse">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9" name="Google Shape;293;p21">
            <a:extLst>
              <a:ext uri="{FF2B5EF4-FFF2-40B4-BE49-F238E27FC236}">
                <a16:creationId xmlns:a16="http://schemas.microsoft.com/office/drawing/2014/main" xmlns="" id="{BFA87A91-930C-42DA-A842-AD945459A84A}"/>
              </a:ext>
            </a:extLst>
          </p:cNvPr>
          <p:cNvCxnSpPr>
            <a:cxnSpLocks/>
          </p:cNvCxnSpPr>
          <p:nvPr/>
        </p:nvCxnSpPr>
        <p:spPr>
          <a:xfrm rot="10800000" flipH="1">
            <a:off x="4746100" y="5637550"/>
            <a:ext cx="1040400" cy="5100"/>
          </a:xfrm>
          <a:prstGeom prst="straightConnector1">
            <a:avLst/>
          </a:prstGeom>
          <a:noFill/>
          <a:ln w="9525" cap="flat" cmpd="sng">
            <a:solidFill>
              <a:schemeClr val="dk2"/>
            </a:solidFill>
            <a:prstDash val="solid"/>
            <a:round/>
            <a:headEnd type="none" w="med" len="med"/>
            <a:tailEnd type="none" w="med" len="med"/>
          </a:ln>
        </p:spPr>
      </p:cxnSp>
      <p:sp>
        <p:nvSpPr>
          <p:cNvPr id="120" name="Google Shape;294;p21">
            <a:extLst>
              <a:ext uri="{FF2B5EF4-FFF2-40B4-BE49-F238E27FC236}">
                <a16:creationId xmlns:a16="http://schemas.microsoft.com/office/drawing/2014/main" xmlns="" id="{698660A6-1886-49A6-B80B-ED01D5B6E11B}"/>
              </a:ext>
            </a:extLst>
          </p:cNvPr>
          <p:cNvSpPr txBox="1"/>
          <p:nvPr/>
        </p:nvSpPr>
        <p:spPr>
          <a:xfrm>
            <a:off x="1282700" y="5439625"/>
            <a:ext cx="3475800" cy="34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id" sz="1200" b="1" dirty="0">
                <a:solidFill>
                  <a:schemeClr val="tx1">
                    <a:lumMod val="95000"/>
                    <a:lumOff val="5000"/>
                  </a:schemeClr>
                </a:solidFill>
                <a:latin typeface="Open Sans"/>
                <a:ea typeface="Open Sans"/>
                <a:cs typeface="Open Sans"/>
                <a:sym typeface="Open Sans"/>
              </a:rPr>
              <a:t>Project Implementation:</a:t>
            </a:r>
            <a:endParaRPr sz="1200" b="1" dirty="0">
              <a:solidFill>
                <a:schemeClr val="tx1">
                  <a:lumMod val="95000"/>
                  <a:lumOff val="5000"/>
                </a:schemeClr>
              </a:solidFill>
              <a:latin typeface="Open Sans"/>
              <a:ea typeface="Open Sans"/>
              <a:cs typeface="Open Sans"/>
              <a:sym typeface="Open Sans"/>
            </a:endParaRPr>
          </a:p>
          <a:p>
            <a:pPr marL="0" lvl="0" indent="0" algn="r" rtl="0">
              <a:spcBef>
                <a:spcPts val="0"/>
              </a:spcBef>
              <a:spcAft>
                <a:spcPts val="0"/>
              </a:spcAft>
              <a:buNone/>
            </a:pPr>
            <a:r>
              <a:rPr lang="id" sz="1200" dirty="0">
                <a:solidFill>
                  <a:schemeClr val="tx1">
                    <a:lumMod val="95000"/>
                    <a:lumOff val="5000"/>
                  </a:schemeClr>
                </a:solidFill>
                <a:latin typeface="Open Sans"/>
                <a:ea typeface="Open Sans"/>
                <a:cs typeface="Open Sans"/>
                <a:sym typeface="Open Sans"/>
              </a:rPr>
              <a:t>Activate the plan &amp; Project Control</a:t>
            </a:r>
            <a:endParaRPr sz="1200" dirty="0">
              <a:solidFill>
                <a:schemeClr val="tx1">
                  <a:lumMod val="95000"/>
                  <a:lumOff val="5000"/>
                </a:schemeClr>
              </a:solidFill>
              <a:latin typeface="Open Sans"/>
              <a:ea typeface="Open Sans"/>
              <a:cs typeface="Open Sans"/>
              <a:sym typeface="Open Sans"/>
            </a:endParaRPr>
          </a:p>
          <a:p>
            <a:pPr marL="0" lvl="0" indent="0" algn="r" rtl="0">
              <a:spcBef>
                <a:spcPts val="0"/>
              </a:spcBef>
              <a:spcAft>
                <a:spcPts val="0"/>
              </a:spcAft>
              <a:buNone/>
            </a:pPr>
            <a:endParaRPr sz="1200" dirty="0">
              <a:solidFill>
                <a:schemeClr val="tx1">
                  <a:lumMod val="95000"/>
                  <a:lumOff val="5000"/>
                </a:schemeClr>
              </a:solidFill>
              <a:latin typeface="Open Sans"/>
              <a:ea typeface="Open Sans"/>
              <a:cs typeface="Open Sans"/>
              <a:sym typeface="Open Sans"/>
            </a:endParaRPr>
          </a:p>
        </p:txBody>
      </p:sp>
      <p:cxnSp>
        <p:nvCxnSpPr>
          <p:cNvPr id="121" name="Google Shape;295;p21">
            <a:extLst>
              <a:ext uri="{FF2B5EF4-FFF2-40B4-BE49-F238E27FC236}">
                <a16:creationId xmlns:a16="http://schemas.microsoft.com/office/drawing/2014/main" xmlns="" id="{C2DCAC67-62C1-4CF5-B940-9E3FB22E5F70}"/>
              </a:ext>
            </a:extLst>
          </p:cNvPr>
          <p:cNvCxnSpPr>
            <a:cxnSpLocks/>
          </p:cNvCxnSpPr>
          <p:nvPr/>
        </p:nvCxnSpPr>
        <p:spPr>
          <a:xfrm rot="10800000" flipH="1">
            <a:off x="1692075" y="3052075"/>
            <a:ext cx="8456100" cy="36000"/>
          </a:xfrm>
          <a:prstGeom prst="straightConnector1">
            <a:avLst/>
          </a:prstGeom>
          <a:noFill/>
          <a:ln w="9525" cap="flat" cmpd="sng">
            <a:solidFill>
              <a:srgbClr val="FF0000"/>
            </a:solidFill>
            <a:prstDash val="dash"/>
            <a:round/>
            <a:headEnd type="none" w="med" len="med"/>
            <a:tailEnd type="none" w="med" len="med"/>
          </a:ln>
        </p:spPr>
      </p:cxnSp>
      <p:sp>
        <p:nvSpPr>
          <p:cNvPr id="122" name="Google Shape;296;p21">
            <a:extLst>
              <a:ext uri="{FF2B5EF4-FFF2-40B4-BE49-F238E27FC236}">
                <a16:creationId xmlns:a16="http://schemas.microsoft.com/office/drawing/2014/main" xmlns="" id="{9FBB7CA1-D2ED-4179-BE31-48AE3F846697}"/>
              </a:ext>
            </a:extLst>
          </p:cNvPr>
          <p:cNvSpPr/>
          <p:nvPr/>
        </p:nvSpPr>
        <p:spPr>
          <a:xfrm>
            <a:off x="5780500" y="4629150"/>
            <a:ext cx="176400" cy="176400"/>
          </a:xfrm>
          <a:prstGeom prst="ellipse">
            <a:avLst/>
          </a:prstGeom>
          <a:solidFill>
            <a:srgbClr val="274E1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274E13"/>
              </a:solidFill>
            </a:endParaRPr>
          </a:p>
        </p:txBody>
      </p:sp>
      <p:cxnSp>
        <p:nvCxnSpPr>
          <p:cNvPr id="123" name="Google Shape;297;p21">
            <a:extLst>
              <a:ext uri="{FF2B5EF4-FFF2-40B4-BE49-F238E27FC236}">
                <a16:creationId xmlns:a16="http://schemas.microsoft.com/office/drawing/2014/main" xmlns="" id="{53DFC009-F244-440A-82E1-539C596E3FDC}"/>
              </a:ext>
            </a:extLst>
          </p:cNvPr>
          <p:cNvCxnSpPr>
            <a:stCxn id="122" idx="6"/>
          </p:cNvCxnSpPr>
          <p:nvPr/>
        </p:nvCxnSpPr>
        <p:spPr>
          <a:xfrm rot="10800000" flipH="1">
            <a:off x="5956900" y="4709550"/>
            <a:ext cx="1658400" cy="7800"/>
          </a:xfrm>
          <a:prstGeom prst="straightConnector1">
            <a:avLst/>
          </a:prstGeom>
          <a:noFill/>
          <a:ln w="9525" cap="flat" cmpd="sng">
            <a:solidFill>
              <a:schemeClr val="dk2"/>
            </a:solidFill>
            <a:prstDash val="solid"/>
            <a:round/>
            <a:headEnd type="none" w="med" len="med"/>
            <a:tailEnd type="none" w="med" len="med"/>
          </a:ln>
        </p:spPr>
      </p:cxnSp>
      <p:sp>
        <p:nvSpPr>
          <p:cNvPr id="124" name="Google Shape;298;p21">
            <a:extLst>
              <a:ext uri="{FF2B5EF4-FFF2-40B4-BE49-F238E27FC236}">
                <a16:creationId xmlns:a16="http://schemas.microsoft.com/office/drawing/2014/main" xmlns="" id="{CF793A5B-A055-48E6-BC2E-3B3B387C1ED8}"/>
              </a:ext>
            </a:extLst>
          </p:cNvPr>
          <p:cNvSpPr txBox="1"/>
          <p:nvPr/>
        </p:nvSpPr>
        <p:spPr>
          <a:xfrm>
            <a:off x="8308900" y="4393825"/>
            <a:ext cx="1441800" cy="49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d" sz="1200" b="1">
                <a:solidFill>
                  <a:srgbClr val="38761D"/>
                </a:solidFill>
                <a:latin typeface="Open Sans"/>
                <a:ea typeface="Open Sans"/>
                <a:cs typeface="Open Sans"/>
                <a:sym typeface="Open Sans"/>
              </a:rPr>
              <a:t>Training &amp; Development</a:t>
            </a:r>
            <a:endParaRPr sz="1200" b="1">
              <a:solidFill>
                <a:srgbClr val="38761D"/>
              </a:solidFill>
              <a:latin typeface="Open Sans"/>
              <a:ea typeface="Open Sans"/>
              <a:cs typeface="Open Sans"/>
              <a:sym typeface="Open Sans"/>
            </a:endParaRPr>
          </a:p>
        </p:txBody>
      </p:sp>
      <p:pic>
        <p:nvPicPr>
          <p:cNvPr id="125" name="Google Shape;299;p21">
            <a:extLst>
              <a:ext uri="{FF2B5EF4-FFF2-40B4-BE49-F238E27FC236}">
                <a16:creationId xmlns:a16="http://schemas.microsoft.com/office/drawing/2014/main" xmlns="" id="{114C8D17-9A54-41EB-97E4-8E1BE452ED56}"/>
              </a:ext>
            </a:extLst>
          </p:cNvPr>
          <p:cNvPicPr preferRelativeResize="0"/>
          <p:nvPr/>
        </p:nvPicPr>
        <p:blipFill>
          <a:blip r:embed="rId7">
            <a:alphaModFix/>
          </a:blip>
          <a:stretch>
            <a:fillRect/>
          </a:stretch>
        </p:blipFill>
        <p:spPr>
          <a:xfrm>
            <a:off x="7758075" y="4422598"/>
            <a:ext cx="492300" cy="492300"/>
          </a:xfrm>
          <a:prstGeom prst="rect">
            <a:avLst/>
          </a:prstGeom>
          <a:noFill/>
          <a:ln>
            <a:noFill/>
          </a:ln>
        </p:spPr>
      </p:pic>
      <p:sp>
        <p:nvSpPr>
          <p:cNvPr id="126" name="Google Shape;300;p21">
            <a:extLst>
              <a:ext uri="{FF2B5EF4-FFF2-40B4-BE49-F238E27FC236}">
                <a16:creationId xmlns:a16="http://schemas.microsoft.com/office/drawing/2014/main" xmlns="" id="{816ADA60-CAFA-46BC-AE53-53B96156C60A}"/>
              </a:ext>
            </a:extLst>
          </p:cNvPr>
          <p:cNvSpPr/>
          <p:nvPr/>
        </p:nvSpPr>
        <p:spPr>
          <a:xfrm>
            <a:off x="5780500" y="5306219"/>
            <a:ext cx="176400" cy="176400"/>
          </a:xfrm>
          <a:prstGeom prst="ellipse">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27" name="Google Shape;301;p21">
            <a:extLst>
              <a:ext uri="{FF2B5EF4-FFF2-40B4-BE49-F238E27FC236}">
                <a16:creationId xmlns:a16="http://schemas.microsoft.com/office/drawing/2014/main" xmlns="" id="{7C4D27A3-A466-4A60-8BBB-8773B29F1759}"/>
              </a:ext>
            </a:extLst>
          </p:cNvPr>
          <p:cNvCxnSpPr>
            <a:cxnSpLocks/>
          </p:cNvCxnSpPr>
          <p:nvPr/>
        </p:nvCxnSpPr>
        <p:spPr>
          <a:xfrm rot="10800000" flipH="1">
            <a:off x="5965300" y="5408950"/>
            <a:ext cx="1040400" cy="5100"/>
          </a:xfrm>
          <a:prstGeom prst="straightConnector1">
            <a:avLst/>
          </a:prstGeom>
          <a:noFill/>
          <a:ln w="9525" cap="flat" cmpd="sng">
            <a:solidFill>
              <a:schemeClr val="dk2"/>
            </a:solidFill>
            <a:prstDash val="solid"/>
            <a:round/>
            <a:headEnd type="none" w="med" len="med"/>
            <a:tailEnd type="none" w="med" len="med"/>
          </a:ln>
        </p:spPr>
      </p:cxnSp>
      <p:sp>
        <p:nvSpPr>
          <p:cNvPr id="128" name="Google Shape;302;p21">
            <a:extLst>
              <a:ext uri="{FF2B5EF4-FFF2-40B4-BE49-F238E27FC236}">
                <a16:creationId xmlns:a16="http://schemas.microsoft.com/office/drawing/2014/main" xmlns="" id="{BC181D47-D533-42E1-B136-2D2CAD6B3F77}"/>
              </a:ext>
            </a:extLst>
          </p:cNvPr>
          <p:cNvSpPr txBox="1"/>
          <p:nvPr/>
        </p:nvSpPr>
        <p:spPr>
          <a:xfrm>
            <a:off x="5778500" y="5211025"/>
            <a:ext cx="3475800" cy="34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id" sz="1200" b="1" dirty="0">
                <a:solidFill>
                  <a:schemeClr val="tx1">
                    <a:lumMod val="95000"/>
                    <a:lumOff val="5000"/>
                  </a:schemeClr>
                </a:solidFill>
                <a:latin typeface="Open Sans"/>
                <a:ea typeface="Open Sans"/>
                <a:cs typeface="Open Sans"/>
                <a:sym typeface="Open Sans"/>
              </a:rPr>
              <a:t>Final Investment Decision:</a:t>
            </a:r>
            <a:endParaRPr sz="1200" b="1" dirty="0">
              <a:solidFill>
                <a:schemeClr val="tx1">
                  <a:lumMod val="95000"/>
                  <a:lumOff val="5000"/>
                </a:schemeClr>
              </a:solidFill>
              <a:latin typeface="Open Sans"/>
              <a:ea typeface="Open Sans"/>
              <a:cs typeface="Open Sans"/>
              <a:sym typeface="Open Sans"/>
            </a:endParaRPr>
          </a:p>
          <a:p>
            <a:pPr marL="0" lvl="0" indent="0" algn="r" rtl="0">
              <a:spcBef>
                <a:spcPts val="0"/>
              </a:spcBef>
              <a:spcAft>
                <a:spcPts val="0"/>
              </a:spcAft>
              <a:buNone/>
            </a:pPr>
            <a:r>
              <a:rPr lang="id" sz="1200" dirty="0">
                <a:solidFill>
                  <a:schemeClr val="tx1">
                    <a:lumMod val="95000"/>
                    <a:lumOff val="5000"/>
                  </a:schemeClr>
                </a:solidFill>
                <a:latin typeface="Open Sans"/>
                <a:ea typeface="Open Sans"/>
                <a:cs typeface="Open Sans"/>
                <a:sym typeface="Open Sans"/>
              </a:rPr>
              <a:t>MOU</a:t>
            </a:r>
            <a:endParaRPr sz="1200" dirty="0">
              <a:solidFill>
                <a:schemeClr val="tx1">
                  <a:lumMod val="95000"/>
                  <a:lumOff val="5000"/>
                </a:schemeClr>
              </a:solidFill>
              <a:latin typeface="Open Sans"/>
              <a:ea typeface="Open Sans"/>
              <a:cs typeface="Open Sans"/>
              <a:sym typeface="Open Sans"/>
            </a:endParaRPr>
          </a:p>
          <a:p>
            <a:pPr marL="0" lvl="0" indent="0" algn="r" rtl="0">
              <a:spcBef>
                <a:spcPts val="0"/>
              </a:spcBef>
              <a:spcAft>
                <a:spcPts val="0"/>
              </a:spcAft>
              <a:buNone/>
            </a:pPr>
            <a:endParaRPr sz="1200" dirty="0">
              <a:solidFill>
                <a:schemeClr val="tx1">
                  <a:lumMod val="95000"/>
                  <a:lumOff val="5000"/>
                </a:schemeClr>
              </a:solidFill>
              <a:latin typeface="Open Sans"/>
              <a:ea typeface="Open Sans"/>
              <a:cs typeface="Open Sans"/>
              <a:sym typeface="Open Sans"/>
            </a:endParaRPr>
          </a:p>
        </p:txBody>
      </p:sp>
      <p:sp>
        <p:nvSpPr>
          <p:cNvPr id="129" name="Google Shape;303;p21">
            <a:extLst>
              <a:ext uri="{FF2B5EF4-FFF2-40B4-BE49-F238E27FC236}">
                <a16:creationId xmlns:a16="http://schemas.microsoft.com/office/drawing/2014/main" xmlns="" id="{8EC033D3-C046-4262-80FE-3B5F809D9EBB}"/>
              </a:ext>
            </a:extLst>
          </p:cNvPr>
          <p:cNvSpPr/>
          <p:nvPr/>
        </p:nvSpPr>
        <p:spPr>
          <a:xfrm>
            <a:off x="1483375" y="2213925"/>
            <a:ext cx="1144200" cy="373500"/>
          </a:xfrm>
          <a:prstGeom prst="roundRect">
            <a:avLst>
              <a:gd name="adj" fmla="val 16667"/>
            </a:avLst>
          </a:prstGeom>
          <a:ln>
            <a:headEnd type="none" w="sm" len="sm"/>
            <a:tailEnd type="none" w="sm" len="sm"/>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algn="ctr">
              <a:spcBef>
                <a:spcPts val="0"/>
              </a:spcBef>
              <a:spcAft>
                <a:spcPts val="0"/>
              </a:spcAft>
              <a:buNone/>
            </a:pPr>
            <a:r>
              <a:rPr lang="id" sz="1200" b="1" dirty="0">
                <a:solidFill>
                  <a:schemeClr val="bg1"/>
                </a:solidFill>
                <a:latin typeface="Open Sans"/>
                <a:ea typeface="Open Sans"/>
                <a:cs typeface="Open Sans"/>
                <a:sym typeface="Open Sans"/>
              </a:rPr>
              <a:t>Transition Plan</a:t>
            </a:r>
            <a:endParaRPr sz="1200" b="1" dirty="0">
              <a:solidFill>
                <a:schemeClr val="bg1"/>
              </a:solidFill>
              <a:latin typeface="Open Sans"/>
              <a:ea typeface="Open Sans"/>
              <a:cs typeface="Open Sans"/>
              <a:sym typeface="Open Sans"/>
            </a:endParaRPr>
          </a:p>
        </p:txBody>
      </p:sp>
      <p:sp>
        <p:nvSpPr>
          <p:cNvPr id="130" name="Google Shape;304;p21">
            <a:extLst>
              <a:ext uri="{FF2B5EF4-FFF2-40B4-BE49-F238E27FC236}">
                <a16:creationId xmlns:a16="http://schemas.microsoft.com/office/drawing/2014/main" xmlns="" id="{082A7502-4E25-49B4-AE67-B45D687A4981}"/>
              </a:ext>
            </a:extLst>
          </p:cNvPr>
          <p:cNvSpPr/>
          <p:nvPr/>
        </p:nvSpPr>
        <p:spPr>
          <a:xfrm>
            <a:off x="1483375" y="5261925"/>
            <a:ext cx="2031900" cy="176400"/>
          </a:xfrm>
          <a:prstGeom prst="roundRect">
            <a:avLst>
              <a:gd name="adj" fmla="val 16667"/>
            </a:avLst>
          </a:prstGeom>
          <a:ln>
            <a:headEnd type="none" w="sm" len="sm"/>
            <a:tailEnd type="none" w="sm" len="sm"/>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d" sz="1200" b="1" dirty="0">
                <a:solidFill>
                  <a:schemeClr val="bg1"/>
                </a:solidFill>
                <a:latin typeface="Open Sans"/>
                <a:ea typeface="Open Sans"/>
                <a:cs typeface="Open Sans"/>
                <a:sym typeface="Open Sans"/>
              </a:rPr>
              <a:t>Implementation Plan</a:t>
            </a:r>
            <a:endParaRPr sz="1200" b="1"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40862403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500"/>
                                        <p:tgtEl>
                                          <p:spTgt spid="9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6"/>
                                        </p:tgtEl>
                                        <p:attrNameLst>
                                          <p:attrName>style.visibility</p:attrName>
                                        </p:attrNameLst>
                                      </p:cBhvr>
                                      <p:to>
                                        <p:strVal val="visible"/>
                                      </p:to>
                                    </p:set>
                                    <p:animEffect transition="in" filter="fade">
                                      <p:cBhvr>
                                        <p:cTn id="40" dur="500"/>
                                        <p:tgtEl>
                                          <p:spTgt spid="9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500"/>
                                        <p:tgtEl>
                                          <p:spTgt spid="99"/>
                                        </p:tgtEl>
                                      </p:cBhvr>
                                    </p:animEffect>
                                  </p:childTnLst>
                                </p:cTn>
                              </p:par>
                              <p:par>
                                <p:cTn id="44" presetID="10" presetClass="entr" presetSubtype="0" fill="hold" nodeType="withEffect">
                                  <p:stCondLst>
                                    <p:cond delay="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500"/>
                                        <p:tgtEl>
                                          <p:spTgt spid="10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nodeType="with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500"/>
                                        <p:tgtEl>
                                          <p:spTgt spid="102"/>
                                        </p:tgtEl>
                                      </p:cBhvr>
                                    </p:animEffect>
                                  </p:childTnLst>
                                </p:cTn>
                              </p:par>
                              <p:par>
                                <p:cTn id="53" presetID="10" presetClass="entr" presetSubtype="0" fill="hold" nodeType="withEffect">
                                  <p:stCondLst>
                                    <p:cond delay="0"/>
                                  </p:stCondLst>
                                  <p:childTnLst>
                                    <p:set>
                                      <p:cBhvr>
                                        <p:cTn id="54" dur="1" fill="hold">
                                          <p:stCondLst>
                                            <p:cond delay="0"/>
                                          </p:stCondLst>
                                        </p:cTn>
                                        <p:tgtEl>
                                          <p:spTgt spid="103"/>
                                        </p:tgtEl>
                                        <p:attrNameLst>
                                          <p:attrName>style.visibility</p:attrName>
                                        </p:attrNameLst>
                                      </p:cBhvr>
                                      <p:to>
                                        <p:strVal val="visible"/>
                                      </p:to>
                                    </p:set>
                                    <p:animEffect transition="in" filter="fade">
                                      <p:cBhvr>
                                        <p:cTn id="55" dur="500"/>
                                        <p:tgtEl>
                                          <p:spTgt spid="103"/>
                                        </p:tgtEl>
                                      </p:cBhvr>
                                    </p:animEffect>
                                  </p:childTnLst>
                                </p:cTn>
                              </p:par>
                              <p:par>
                                <p:cTn id="56" presetID="10" presetClass="entr" presetSubtype="0" fill="hold" nodeType="withEffect">
                                  <p:stCondLst>
                                    <p:cond delay="0"/>
                                  </p:stCondLst>
                                  <p:childTnLst>
                                    <p:set>
                                      <p:cBhvr>
                                        <p:cTn id="57" dur="1" fill="hold">
                                          <p:stCondLst>
                                            <p:cond delay="0"/>
                                          </p:stCondLst>
                                        </p:cTn>
                                        <p:tgtEl>
                                          <p:spTgt spid="104"/>
                                        </p:tgtEl>
                                        <p:attrNameLst>
                                          <p:attrName>style.visibility</p:attrName>
                                        </p:attrNameLst>
                                      </p:cBhvr>
                                      <p:to>
                                        <p:strVal val="visible"/>
                                      </p:to>
                                    </p:set>
                                    <p:animEffect transition="in" filter="fade">
                                      <p:cBhvr>
                                        <p:cTn id="58" dur="500"/>
                                        <p:tgtEl>
                                          <p:spTgt spid="104"/>
                                        </p:tgtEl>
                                      </p:cBhvr>
                                    </p:animEffect>
                                  </p:childTnLst>
                                </p:cTn>
                              </p:par>
                              <p:par>
                                <p:cTn id="59" presetID="10" presetClass="entr" presetSubtype="0" fill="hold"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500"/>
                                        <p:tgtEl>
                                          <p:spTgt spid="105"/>
                                        </p:tgtEl>
                                      </p:cBhvr>
                                    </p:animEffect>
                                  </p:childTnLst>
                                </p:cTn>
                              </p:par>
                              <p:par>
                                <p:cTn id="62" presetID="10" presetClass="entr" presetSubtype="0" fill="hold" nodeType="withEffect">
                                  <p:stCondLst>
                                    <p:cond delay="0"/>
                                  </p:stCondLst>
                                  <p:childTnLst>
                                    <p:set>
                                      <p:cBhvr>
                                        <p:cTn id="63" dur="1" fill="hold">
                                          <p:stCondLst>
                                            <p:cond delay="0"/>
                                          </p:stCondLst>
                                        </p:cTn>
                                        <p:tgtEl>
                                          <p:spTgt spid="107"/>
                                        </p:tgtEl>
                                        <p:attrNameLst>
                                          <p:attrName>style.visibility</p:attrName>
                                        </p:attrNameLst>
                                      </p:cBhvr>
                                      <p:to>
                                        <p:strVal val="visible"/>
                                      </p:to>
                                    </p:set>
                                    <p:animEffect transition="in" filter="fade">
                                      <p:cBhvr>
                                        <p:cTn id="64" dur="500"/>
                                        <p:tgtEl>
                                          <p:spTgt spid="10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animEffect transition="in" filter="fade">
                                      <p:cBhvr>
                                        <p:cTn id="67" dur="500"/>
                                        <p:tgtEl>
                                          <p:spTgt spid="108"/>
                                        </p:tgtEl>
                                      </p:cBhvr>
                                    </p:animEffect>
                                  </p:childTnLst>
                                </p:cTn>
                              </p:par>
                              <p:par>
                                <p:cTn id="68" presetID="10" presetClass="entr" presetSubtype="0" fill="hold"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10"/>
                                        </p:tgtEl>
                                        <p:attrNameLst>
                                          <p:attrName>style.visibility</p:attrName>
                                        </p:attrNameLst>
                                      </p:cBhvr>
                                      <p:to>
                                        <p:strVal val="visible"/>
                                      </p:to>
                                    </p:set>
                                    <p:animEffect transition="in" filter="fade">
                                      <p:cBhvr>
                                        <p:cTn id="73" dur="500"/>
                                        <p:tgtEl>
                                          <p:spTgt spid="11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1"/>
                                        </p:tgtEl>
                                        <p:attrNameLst>
                                          <p:attrName>style.visibility</p:attrName>
                                        </p:attrNameLst>
                                      </p:cBhvr>
                                      <p:to>
                                        <p:strVal val="visible"/>
                                      </p:to>
                                    </p:set>
                                    <p:animEffect transition="in" filter="fade">
                                      <p:cBhvr>
                                        <p:cTn id="76" dur="500"/>
                                        <p:tgtEl>
                                          <p:spTgt spid="111"/>
                                        </p:tgtEl>
                                      </p:cBhvr>
                                    </p:animEffect>
                                  </p:childTnLst>
                                </p:cTn>
                              </p:par>
                              <p:par>
                                <p:cTn id="77" presetID="10" presetClass="entr" presetSubtype="0" fill="hold" nodeType="withEffect">
                                  <p:stCondLst>
                                    <p:cond delay="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3"/>
                                        </p:tgtEl>
                                        <p:attrNameLst>
                                          <p:attrName>style.visibility</p:attrName>
                                        </p:attrNameLst>
                                      </p:cBhvr>
                                      <p:to>
                                        <p:strVal val="visible"/>
                                      </p:to>
                                    </p:set>
                                    <p:animEffect transition="in" filter="fade">
                                      <p:cBhvr>
                                        <p:cTn id="82" dur="500"/>
                                        <p:tgtEl>
                                          <p:spTgt spid="11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4"/>
                                        </p:tgtEl>
                                        <p:attrNameLst>
                                          <p:attrName>style.visibility</p:attrName>
                                        </p:attrNameLst>
                                      </p:cBhvr>
                                      <p:to>
                                        <p:strVal val="visible"/>
                                      </p:to>
                                    </p:set>
                                    <p:animEffect transition="in" filter="fade">
                                      <p:cBhvr>
                                        <p:cTn id="85" dur="500"/>
                                        <p:tgtEl>
                                          <p:spTgt spid="114"/>
                                        </p:tgtEl>
                                      </p:cBhvr>
                                    </p:animEffect>
                                  </p:childTnLst>
                                </p:cTn>
                              </p:par>
                              <p:par>
                                <p:cTn id="86" presetID="10" presetClass="entr" presetSubtype="0" fill="hold" nodeType="withEffect">
                                  <p:stCondLst>
                                    <p:cond delay="0"/>
                                  </p:stCondLst>
                                  <p:childTnLst>
                                    <p:set>
                                      <p:cBhvr>
                                        <p:cTn id="87" dur="1" fill="hold">
                                          <p:stCondLst>
                                            <p:cond delay="0"/>
                                          </p:stCondLst>
                                        </p:cTn>
                                        <p:tgtEl>
                                          <p:spTgt spid="115"/>
                                        </p:tgtEl>
                                        <p:attrNameLst>
                                          <p:attrName>style.visibility</p:attrName>
                                        </p:attrNameLst>
                                      </p:cBhvr>
                                      <p:to>
                                        <p:strVal val="visible"/>
                                      </p:to>
                                    </p:set>
                                    <p:animEffect transition="in" filter="fade">
                                      <p:cBhvr>
                                        <p:cTn id="88" dur="500"/>
                                        <p:tgtEl>
                                          <p:spTgt spid="11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6"/>
                                        </p:tgtEl>
                                        <p:attrNameLst>
                                          <p:attrName>style.visibility</p:attrName>
                                        </p:attrNameLst>
                                      </p:cBhvr>
                                      <p:to>
                                        <p:strVal val="visible"/>
                                      </p:to>
                                    </p:set>
                                    <p:animEffect transition="in" filter="fade">
                                      <p:cBhvr>
                                        <p:cTn id="91" dur="500"/>
                                        <p:tgtEl>
                                          <p:spTgt spid="116"/>
                                        </p:tgtEl>
                                      </p:cBhvr>
                                    </p:animEffect>
                                  </p:childTnLst>
                                </p:cTn>
                              </p:par>
                              <p:par>
                                <p:cTn id="92" presetID="10" presetClass="entr" presetSubtype="0" fill="hold" nodeType="withEffect">
                                  <p:stCondLst>
                                    <p:cond delay="0"/>
                                  </p:stCondLst>
                                  <p:childTnLst>
                                    <p:set>
                                      <p:cBhvr>
                                        <p:cTn id="93" dur="1" fill="hold">
                                          <p:stCondLst>
                                            <p:cond delay="0"/>
                                          </p:stCondLst>
                                        </p:cTn>
                                        <p:tgtEl>
                                          <p:spTgt spid="117"/>
                                        </p:tgtEl>
                                        <p:attrNameLst>
                                          <p:attrName>style.visibility</p:attrName>
                                        </p:attrNameLst>
                                      </p:cBhvr>
                                      <p:to>
                                        <p:strVal val="visible"/>
                                      </p:to>
                                    </p:set>
                                    <p:animEffect transition="in" filter="fade">
                                      <p:cBhvr>
                                        <p:cTn id="94" dur="500"/>
                                        <p:tgtEl>
                                          <p:spTgt spid="11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18"/>
                                        </p:tgtEl>
                                        <p:attrNameLst>
                                          <p:attrName>style.visibility</p:attrName>
                                        </p:attrNameLst>
                                      </p:cBhvr>
                                      <p:to>
                                        <p:strVal val="visible"/>
                                      </p:to>
                                    </p:set>
                                    <p:animEffect transition="in" filter="fade">
                                      <p:cBhvr>
                                        <p:cTn id="97" dur="500"/>
                                        <p:tgtEl>
                                          <p:spTgt spid="118"/>
                                        </p:tgtEl>
                                      </p:cBhvr>
                                    </p:animEffect>
                                  </p:childTnLst>
                                </p:cTn>
                              </p:par>
                              <p:par>
                                <p:cTn id="98" presetID="10" presetClass="entr" presetSubtype="0" fill="hold" nodeType="withEffect">
                                  <p:stCondLst>
                                    <p:cond delay="0"/>
                                  </p:stCondLst>
                                  <p:childTnLst>
                                    <p:set>
                                      <p:cBhvr>
                                        <p:cTn id="99" dur="1" fill="hold">
                                          <p:stCondLst>
                                            <p:cond delay="0"/>
                                          </p:stCondLst>
                                        </p:cTn>
                                        <p:tgtEl>
                                          <p:spTgt spid="119"/>
                                        </p:tgtEl>
                                        <p:attrNameLst>
                                          <p:attrName>style.visibility</p:attrName>
                                        </p:attrNameLst>
                                      </p:cBhvr>
                                      <p:to>
                                        <p:strVal val="visible"/>
                                      </p:to>
                                    </p:set>
                                    <p:animEffect transition="in" filter="fade">
                                      <p:cBhvr>
                                        <p:cTn id="100" dur="500"/>
                                        <p:tgtEl>
                                          <p:spTgt spid="11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20"/>
                                        </p:tgtEl>
                                        <p:attrNameLst>
                                          <p:attrName>style.visibility</p:attrName>
                                        </p:attrNameLst>
                                      </p:cBhvr>
                                      <p:to>
                                        <p:strVal val="visible"/>
                                      </p:to>
                                    </p:set>
                                    <p:animEffect transition="in" filter="fade">
                                      <p:cBhvr>
                                        <p:cTn id="103" dur="500"/>
                                        <p:tgtEl>
                                          <p:spTgt spid="120"/>
                                        </p:tgtEl>
                                      </p:cBhvr>
                                    </p:animEffect>
                                  </p:childTnLst>
                                </p:cTn>
                              </p:par>
                              <p:par>
                                <p:cTn id="104" presetID="10" presetClass="entr" presetSubtype="0" fill="hold" nodeType="withEffect">
                                  <p:stCondLst>
                                    <p:cond delay="0"/>
                                  </p:stCondLst>
                                  <p:childTnLst>
                                    <p:set>
                                      <p:cBhvr>
                                        <p:cTn id="105" dur="1" fill="hold">
                                          <p:stCondLst>
                                            <p:cond delay="0"/>
                                          </p:stCondLst>
                                        </p:cTn>
                                        <p:tgtEl>
                                          <p:spTgt spid="121"/>
                                        </p:tgtEl>
                                        <p:attrNameLst>
                                          <p:attrName>style.visibility</p:attrName>
                                        </p:attrNameLst>
                                      </p:cBhvr>
                                      <p:to>
                                        <p:strVal val="visible"/>
                                      </p:to>
                                    </p:set>
                                    <p:animEffect transition="in" filter="fade">
                                      <p:cBhvr>
                                        <p:cTn id="106" dur="500"/>
                                        <p:tgtEl>
                                          <p:spTgt spid="12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22"/>
                                        </p:tgtEl>
                                        <p:attrNameLst>
                                          <p:attrName>style.visibility</p:attrName>
                                        </p:attrNameLst>
                                      </p:cBhvr>
                                      <p:to>
                                        <p:strVal val="visible"/>
                                      </p:to>
                                    </p:set>
                                    <p:animEffect transition="in" filter="fade">
                                      <p:cBhvr>
                                        <p:cTn id="109" dur="500"/>
                                        <p:tgtEl>
                                          <p:spTgt spid="122"/>
                                        </p:tgtEl>
                                      </p:cBhvr>
                                    </p:animEffect>
                                  </p:childTnLst>
                                </p:cTn>
                              </p:par>
                              <p:par>
                                <p:cTn id="110" presetID="10" presetClass="entr" presetSubtype="0" fill="hold" nodeType="withEffect">
                                  <p:stCondLst>
                                    <p:cond delay="0"/>
                                  </p:stCondLst>
                                  <p:childTnLst>
                                    <p:set>
                                      <p:cBhvr>
                                        <p:cTn id="111" dur="1" fill="hold">
                                          <p:stCondLst>
                                            <p:cond delay="0"/>
                                          </p:stCondLst>
                                        </p:cTn>
                                        <p:tgtEl>
                                          <p:spTgt spid="123"/>
                                        </p:tgtEl>
                                        <p:attrNameLst>
                                          <p:attrName>style.visibility</p:attrName>
                                        </p:attrNameLst>
                                      </p:cBhvr>
                                      <p:to>
                                        <p:strVal val="visible"/>
                                      </p:to>
                                    </p:set>
                                    <p:animEffect transition="in" filter="fade">
                                      <p:cBhvr>
                                        <p:cTn id="112" dur="500"/>
                                        <p:tgtEl>
                                          <p:spTgt spid="12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24"/>
                                        </p:tgtEl>
                                        <p:attrNameLst>
                                          <p:attrName>style.visibility</p:attrName>
                                        </p:attrNameLst>
                                      </p:cBhvr>
                                      <p:to>
                                        <p:strVal val="visible"/>
                                      </p:to>
                                    </p:set>
                                    <p:animEffect transition="in" filter="fade">
                                      <p:cBhvr>
                                        <p:cTn id="115" dur="500"/>
                                        <p:tgtEl>
                                          <p:spTgt spid="124"/>
                                        </p:tgtEl>
                                      </p:cBhvr>
                                    </p:animEffect>
                                  </p:childTnLst>
                                </p:cTn>
                              </p:par>
                              <p:par>
                                <p:cTn id="116" presetID="10" presetClass="entr" presetSubtype="0" fill="hold" nodeType="withEffect">
                                  <p:stCondLst>
                                    <p:cond delay="0"/>
                                  </p:stCondLst>
                                  <p:childTnLst>
                                    <p:set>
                                      <p:cBhvr>
                                        <p:cTn id="117" dur="1" fill="hold">
                                          <p:stCondLst>
                                            <p:cond delay="0"/>
                                          </p:stCondLst>
                                        </p:cTn>
                                        <p:tgtEl>
                                          <p:spTgt spid="125"/>
                                        </p:tgtEl>
                                        <p:attrNameLst>
                                          <p:attrName>style.visibility</p:attrName>
                                        </p:attrNameLst>
                                      </p:cBhvr>
                                      <p:to>
                                        <p:strVal val="visible"/>
                                      </p:to>
                                    </p:set>
                                    <p:animEffect transition="in" filter="fade">
                                      <p:cBhvr>
                                        <p:cTn id="118" dur="500"/>
                                        <p:tgtEl>
                                          <p:spTgt spid="12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26"/>
                                        </p:tgtEl>
                                        <p:attrNameLst>
                                          <p:attrName>style.visibility</p:attrName>
                                        </p:attrNameLst>
                                      </p:cBhvr>
                                      <p:to>
                                        <p:strVal val="visible"/>
                                      </p:to>
                                    </p:set>
                                    <p:animEffect transition="in" filter="fade">
                                      <p:cBhvr>
                                        <p:cTn id="121" dur="500"/>
                                        <p:tgtEl>
                                          <p:spTgt spid="126"/>
                                        </p:tgtEl>
                                      </p:cBhvr>
                                    </p:animEffect>
                                  </p:childTnLst>
                                </p:cTn>
                              </p:par>
                              <p:par>
                                <p:cTn id="122" presetID="10" presetClass="entr" presetSubtype="0" fill="hold" nodeType="withEffect">
                                  <p:stCondLst>
                                    <p:cond delay="0"/>
                                  </p:stCondLst>
                                  <p:childTnLst>
                                    <p:set>
                                      <p:cBhvr>
                                        <p:cTn id="123" dur="1" fill="hold">
                                          <p:stCondLst>
                                            <p:cond delay="0"/>
                                          </p:stCondLst>
                                        </p:cTn>
                                        <p:tgtEl>
                                          <p:spTgt spid="127"/>
                                        </p:tgtEl>
                                        <p:attrNameLst>
                                          <p:attrName>style.visibility</p:attrName>
                                        </p:attrNameLst>
                                      </p:cBhvr>
                                      <p:to>
                                        <p:strVal val="visible"/>
                                      </p:to>
                                    </p:set>
                                    <p:animEffect transition="in" filter="fade">
                                      <p:cBhvr>
                                        <p:cTn id="124" dur="500"/>
                                        <p:tgtEl>
                                          <p:spTgt spid="12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28"/>
                                        </p:tgtEl>
                                        <p:attrNameLst>
                                          <p:attrName>style.visibility</p:attrName>
                                        </p:attrNameLst>
                                      </p:cBhvr>
                                      <p:to>
                                        <p:strVal val="visible"/>
                                      </p:to>
                                    </p:set>
                                    <p:animEffect transition="in" filter="fade">
                                      <p:cBhvr>
                                        <p:cTn id="127" dur="500"/>
                                        <p:tgtEl>
                                          <p:spTgt spid="12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9"/>
                                        </p:tgtEl>
                                        <p:attrNameLst>
                                          <p:attrName>style.visibility</p:attrName>
                                        </p:attrNameLst>
                                      </p:cBhvr>
                                      <p:to>
                                        <p:strVal val="visible"/>
                                      </p:to>
                                    </p:set>
                                    <p:animEffect transition="in" filter="fade">
                                      <p:cBhvr>
                                        <p:cTn id="130" dur="500"/>
                                        <p:tgtEl>
                                          <p:spTgt spid="12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30"/>
                                        </p:tgtEl>
                                        <p:attrNameLst>
                                          <p:attrName>style.visibility</p:attrName>
                                        </p:attrNameLst>
                                      </p:cBhvr>
                                      <p:to>
                                        <p:strVal val="visible"/>
                                      </p:to>
                                    </p:set>
                                    <p:animEffect transition="in" filter="fade">
                                      <p:cBhvr>
                                        <p:cTn id="133"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2" grpId="0"/>
      <p:bldP spid="87" grpId="0" animBg="1"/>
      <p:bldP spid="88" grpId="0"/>
      <p:bldP spid="89" grpId="0" animBg="1"/>
      <p:bldP spid="92" grpId="0"/>
      <p:bldP spid="95" grpId="0"/>
      <p:bldP spid="96" grpId="0" animBg="1"/>
      <p:bldP spid="99" grpId="0" animBg="1"/>
      <p:bldP spid="101" grpId="0"/>
      <p:bldP spid="108" grpId="0" animBg="1"/>
      <p:bldP spid="110" grpId="0"/>
      <p:bldP spid="111" grpId="0" animBg="1"/>
      <p:bldP spid="113" grpId="0"/>
      <p:bldP spid="114" grpId="0" animBg="1"/>
      <p:bldP spid="116" grpId="0"/>
      <p:bldP spid="118" grpId="0" animBg="1"/>
      <p:bldP spid="120" grpId="0"/>
      <p:bldP spid="122" grpId="0" animBg="1"/>
      <p:bldP spid="124" grpId="0"/>
      <p:bldP spid="126" grpId="0" animBg="1"/>
      <p:bldP spid="128" grpId="0"/>
      <p:bldP spid="129" grpId="0" animBg="1"/>
      <p:bldP spid="1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3913680" y="2754900"/>
            <a:ext cx="4364640" cy="1348200"/>
          </a:xfrm>
          <a:prstGeom prst="rect">
            <a:avLst/>
          </a:prstGeom>
          <a:noFill/>
          <a:ln>
            <a:noFill/>
          </a:ln>
        </p:spPr>
        <p:txBody>
          <a:bodyPr anchor="ctr"/>
          <a:lstStyle/>
          <a:p>
            <a:pPr algn="ctr">
              <a:lnSpc>
                <a:spcPct val="100000"/>
              </a:lnSpc>
            </a:pPr>
            <a:r>
              <a:rPr lang="en-US" sz="4400" b="0" strike="noStrike" spc="-1" dirty="0">
                <a:solidFill>
                  <a:srgbClr val="FFFFFF"/>
                </a:solidFill>
                <a:uFill>
                  <a:solidFill>
                    <a:srgbClr val="FFFFFF"/>
                  </a:solidFill>
                </a:uFill>
                <a:latin typeface="Fredoka One"/>
              </a:rPr>
              <a:t>Progress?</a:t>
            </a:r>
            <a:endParaRPr lang="en-US" sz="1800" b="0" strike="noStrike" spc="-1" dirty="0">
              <a:solidFill>
                <a:srgbClr val="000000"/>
              </a:solidFill>
              <a:uFill>
                <a:solidFill>
                  <a:srgbClr val="FFFFFF"/>
                </a:solidFill>
              </a:uFill>
              <a:latin typeface="Calibri"/>
            </a:endParaRPr>
          </a:p>
        </p:txBody>
      </p:sp>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3913560" y="2754720"/>
            <a:ext cx="4364640" cy="1348200"/>
          </a:xfrm>
          <a:prstGeom prst="rect">
            <a:avLst/>
          </a:prstGeom>
          <a:noFill/>
          <a:ln>
            <a:noFill/>
          </a:ln>
        </p:spPr>
        <p:txBody>
          <a:bodyPr anchor="ctr"/>
          <a:lstStyle/>
          <a:p>
            <a:pPr algn="ctr">
              <a:lnSpc>
                <a:spcPct val="100000"/>
              </a:lnSpc>
            </a:pPr>
            <a:r>
              <a:rPr lang="en-US" sz="4400" b="0" strike="noStrike" spc="-1">
                <a:solidFill>
                  <a:srgbClr val="FFFFFF"/>
                </a:solidFill>
                <a:uFill>
                  <a:solidFill>
                    <a:srgbClr val="FFFFFF"/>
                  </a:solidFill>
                </a:uFill>
                <a:latin typeface="Fredoka One"/>
              </a:rPr>
              <a:t>Terima</a:t>
            </a:r>
            <a:r>
              <a:rPr lang="en-US" sz="4400" b="0" strike="noStrike" spc="-1">
                <a:solidFill>
                  <a:srgbClr val="000000"/>
                </a:solidFill>
                <a:uFill>
                  <a:solidFill>
                    <a:srgbClr val="FFFFFF"/>
                  </a:solidFill>
                </a:uFill>
                <a:latin typeface="Fredoka One"/>
              </a:rPr>
              <a:t> </a:t>
            </a:r>
            <a:r>
              <a:rPr lang="en-US" sz="4400" b="0" strike="noStrike" spc="-1">
                <a:solidFill>
                  <a:srgbClr val="FFDC77"/>
                </a:solidFill>
                <a:uFill>
                  <a:solidFill>
                    <a:srgbClr val="FFFFFF"/>
                  </a:solidFill>
                </a:uFill>
                <a:latin typeface="Fredoka One"/>
              </a:rPr>
              <a:t>Kasih</a:t>
            </a:r>
            <a:endParaRPr lang="en-US" sz="1800" b="0" strike="noStrike" spc="-1">
              <a:solidFill>
                <a:srgbClr val="000000"/>
              </a:solidFill>
              <a:uFill>
                <a:solidFill>
                  <a:srgbClr val="FFFFFF"/>
                </a:solidFill>
              </a:uFill>
              <a:latin typeface="Calibri"/>
            </a:endParaRPr>
          </a:p>
        </p:txBody>
      </p:sp>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0" y="8640"/>
            <a:ext cx="3825360" cy="6857640"/>
          </a:xfrm>
          <a:prstGeom prst="rect">
            <a:avLst/>
          </a:prstGeom>
          <a:solidFill>
            <a:srgbClr val="8DEFB9"/>
          </a:solidFill>
          <a:ln w="57240">
            <a:solidFill>
              <a:srgbClr val="FFDC77"/>
            </a:solidFill>
          </a:ln>
        </p:spPr>
        <p:style>
          <a:lnRef idx="2">
            <a:schemeClr val="accent1">
              <a:shade val="50000"/>
            </a:schemeClr>
          </a:lnRef>
          <a:fillRef idx="1">
            <a:schemeClr val="accent1"/>
          </a:fillRef>
          <a:effectRef idx="0">
            <a:schemeClr val="accent1"/>
          </a:effectRef>
          <a:fontRef idx="minor"/>
        </p:style>
      </p:sp>
      <p:pic>
        <p:nvPicPr>
          <p:cNvPr id="87" name="Picture 5"/>
          <p:cNvPicPr/>
          <p:nvPr/>
        </p:nvPicPr>
        <p:blipFill>
          <a:blip r:embed="rId2"/>
          <a:srcRect l="39773" t="903" r="2994" b="13249"/>
          <a:stretch/>
        </p:blipFill>
        <p:spPr>
          <a:xfrm>
            <a:off x="4310640" y="627840"/>
            <a:ext cx="1427400" cy="1427400"/>
          </a:xfrm>
          <a:prstGeom prst="rect">
            <a:avLst/>
          </a:prstGeom>
          <a:ln w="63360">
            <a:solidFill>
              <a:srgbClr val="FFDC77"/>
            </a:solidFill>
            <a:round/>
          </a:ln>
          <a:scene3d>
            <a:camera prst="orthographicFront"/>
            <a:lightRig rig="contrasting" dir="t">
              <a:rot lat="0" lon="0" rev="3000000"/>
            </a:lightRig>
          </a:scene3d>
          <a:sp3d contourW="7620">
            <a:contourClr>
              <a:srgbClr val="333333"/>
            </a:contourClr>
          </a:sp3d>
        </p:spPr>
      </p:pic>
      <p:pic>
        <p:nvPicPr>
          <p:cNvPr id="88" name="Picture 7"/>
          <p:cNvPicPr/>
          <p:nvPr/>
        </p:nvPicPr>
        <p:blipFill>
          <a:blip r:embed="rId3"/>
          <a:srcRect t="306" b="10389"/>
          <a:stretch/>
        </p:blipFill>
        <p:spPr>
          <a:xfrm>
            <a:off x="4310640" y="2715840"/>
            <a:ext cx="1425960" cy="1425960"/>
          </a:xfrm>
          <a:prstGeom prst="rect">
            <a:avLst/>
          </a:prstGeom>
          <a:ln w="63360">
            <a:solidFill>
              <a:srgbClr val="FFDC77"/>
            </a:solidFill>
            <a:round/>
          </a:ln>
          <a:scene3d>
            <a:camera prst="orthographicFront"/>
            <a:lightRig rig="contrasting" dir="t">
              <a:rot lat="0" lon="0" rev="3000000"/>
            </a:lightRig>
          </a:scene3d>
          <a:sp3d contourW="7620">
            <a:contourClr>
              <a:srgbClr val="333333"/>
            </a:contourClr>
          </a:sp3d>
        </p:spPr>
      </p:pic>
      <p:sp>
        <p:nvSpPr>
          <p:cNvPr id="89" name="TextShape 2"/>
          <p:cNvSpPr txBox="1"/>
          <p:nvPr/>
        </p:nvSpPr>
        <p:spPr>
          <a:xfrm>
            <a:off x="168480" y="239400"/>
            <a:ext cx="3488400" cy="1348200"/>
          </a:xfrm>
          <a:prstGeom prst="rect">
            <a:avLst/>
          </a:prstGeom>
          <a:noFill/>
          <a:ln>
            <a:noFill/>
          </a:ln>
        </p:spPr>
        <p:txBody>
          <a:bodyPr anchor="ctr"/>
          <a:lstStyle/>
          <a:p>
            <a:pPr algn="ctr">
              <a:lnSpc>
                <a:spcPct val="100000"/>
              </a:lnSpc>
            </a:pPr>
            <a:r>
              <a:rPr lang="en-US" sz="4400" b="0" strike="noStrike" spc="-1" dirty="0" err="1">
                <a:solidFill>
                  <a:srgbClr val="FFFFFF"/>
                </a:solidFill>
                <a:uFill>
                  <a:solidFill>
                    <a:srgbClr val="FFFFFF"/>
                  </a:solidFill>
                </a:uFill>
                <a:latin typeface="Fredoka One"/>
              </a:rPr>
              <a:t>Siapa</a:t>
            </a:r>
            <a:r>
              <a:rPr lang="en-US" sz="4400" b="0" strike="noStrike" spc="-1" dirty="0">
                <a:solidFill>
                  <a:srgbClr val="FFFFFF"/>
                </a:solidFill>
                <a:uFill>
                  <a:solidFill>
                    <a:srgbClr val="FFFFFF"/>
                  </a:solidFill>
                </a:uFill>
                <a:latin typeface="Fredoka One"/>
              </a:rPr>
              <a:t> </a:t>
            </a:r>
            <a:r>
              <a:rPr lang="en-US" sz="4400" b="0" strike="noStrike" spc="-1" dirty="0">
                <a:solidFill>
                  <a:srgbClr val="FFDC77"/>
                </a:solidFill>
                <a:uFill>
                  <a:solidFill>
                    <a:srgbClr val="FFFFFF"/>
                  </a:solidFill>
                </a:uFill>
                <a:latin typeface="Fredoka One"/>
              </a:rPr>
              <a:t>Kami?</a:t>
            </a:r>
            <a:endParaRPr lang="en-US" sz="1800" b="0" strike="noStrike" spc="-1" dirty="0">
              <a:solidFill>
                <a:srgbClr val="000000"/>
              </a:solidFill>
              <a:uFill>
                <a:solidFill>
                  <a:srgbClr val="FFFFFF"/>
                </a:solidFill>
              </a:uFill>
              <a:latin typeface="Calibri"/>
            </a:endParaRPr>
          </a:p>
        </p:txBody>
      </p:sp>
      <p:sp>
        <p:nvSpPr>
          <p:cNvPr id="90" name="CustomShape 3"/>
          <p:cNvSpPr/>
          <p:nvPr/>
        </p:nvSpPr>
        <p:spPr>
          <a:xfrm>
            <a:off x="6223680" y="667440"/>
            <a:ext cx="579960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90000"/>
              </a:lnSpc>
            </a:pPr>
            <a:r>
              <a:rPr lang="en-US" sz="4400" b="0" strike="noStrike" spc="-1">
                <a:solidFill>
                  <a:srgbClr val="FFFFFF"/>
                </a:solidFill>
                <a:uFill>
                  <a:solidFill>
                    <a:srgbClr val="FFFFFF"/>
                  </a:solidFill>
                </a:uFill>
                <a:latin typeface="Fredoka One"/>
              </a:rPr>
              <a:t>Axellageraldinc A.</a:t>
            </a:r>
            <a:endParaRPr lang="en-US" sz="4400" b="0" strike="noStrike" spc="-1">
              <a:solidFill>
                <a:srgbClr val="000000"/>
              </a:solidFill>
              <a:uFill>
                <a:solidFill>
                  <a:srgbClr val="FFFFFF"/>
                </a:solidFill>
              </a:uFill>
              <a:latin typeface="Arial"/>
            </a:endParaRPr>
          </a:p>
        </p:txBody>
      </p:sp>
      <p:sp>
        <p:nvSpPr>
          <p:cNvPr id="91" name="CustomShape 4"/>
          <p:cNvSpPr/>
          <p:nvPr/>
        </p:nvSpPr>
        <p:spPr>
          <a:xfrm>
            <a:off x="6223680" y="2754720"/>
            <a:ext cx="579960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90000"/>
              </a:lnSpc>
            </a:pPr>
            <a:r>
              <a:rPr lang="en-US" sz="4400" b="0" strike="noStrike" spc="-1">
                <a:solidFill>
                  <a:srgbClr val="FFFFFF"/>
                </a:solidFill>
                <a:uFill>
                  <a:solidFill>
                    <a:srgbClr val="FFFFFF"/>
                  </a:solidFill>
                </a:uFill>
                <a:latin typeface="Fredoka One"/>
              </a:rPr>
              <a:t>Dana Setyaji W.</a:t>
            </a:r>
            <a:endParaRPr lang="en-US" sz="4400" b="0" strike="noStrike" spc="-1">
              <a:solidFill>
                <a:srgbClr val="000000"/>
              </a:solidFill>
              <a:uFill>
                <a:solidFill>
                  <a:srgbClr val="FFFFFF"/>
                </a:solidFill>
              </a:uFill>
              <a:latin typeface="Arial"/>
            </a:endParaRPr>
          </a:p>
        </p:txBody>
      </p:sp>
      <p:pic>
        <p:nvPicPr>
          <p:cNvPr id="92" name="Picture 11"/>
          <p:cNvPicPr/>
          <p:nvPr/>
        </p:nvPicPr>
        <p:blipFill>
          <a:blip r:embed="rId4"/>
          <a:srcRect l="21664" t="23659" r="17812" b="15955"/>
          <a:stretch/>
        </p:blipFill>
        <p:spPr>
          <a:xfrm>
            <a:off x="4307400" y="4803480"/>
            <a:ext cx="1429200" cy="1425960"/>
          </a:xfrm>
          <a:prstGeom prst="rect">
            <a:avLst/>
          </a:prstGeom>
          <a:ln w="57240">
            <a:solidFill>
              <a:srgbClr val="FFDC77"/>
            </a:solidFill>
            <a:round/>
          </a:ln>
        </p:spPr>
      </p:pic>
      <p:sp>
        <p:nvSpPr>
          <p:cNvPr id="93" name="CustomShape 5"/>
          <p:cNvSpPr/>
          <p:nvPr/>
        </p:nvSpPr>
        <p:spPr>
          <a:xfrm>
            <a:off x="6223680" y="4842720"/>
            <a:ext cx="579960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90000"/>
              </a:lnSpc>
            </a:pPr>
            <a:r>
              <a:rPr lang="en-US" sz="4400" b="0" strike="noStrike" spc="-1">
                <a:solidFill>
                  <a:srgbClr val="FFFFFF"/>
                </a:solidFill>
                <a:uFill>
                  <a:solidFill>
                    <a:srgbClr val="FFFFFF"/>
                  </a:solidFill>
                </a:uFill>
                <a:latin typeface="Fredoka One"/>
              </a:rPr>
              <a:t>Raufi Musaddiq</a:t>
            </a:r>
            <a:endParaRPr lang="en-US" sz="4400" b="0" strike="noStrike" spc="-1">
              <a:solidFill>
                <a:srgbClr val="000000"/>
              </a:solidFill>
              <a:uFill>
                <a:solidFill>
                  <a:srgbClr val="FFFFFF"/>
                </a:solidFill>
              </a:uFill>
              <a:latin typeface="Arial"/>
            </a:endParaRPr>
          </a:p>
        </p:txBody>
      </p:sp>
      <p:sp>
        <p:nvSpPr>
          <p:cNvPr id="94" name="CustomShape 6"/>
          <p:cNvSpPr/>
          <p:nvPr/>
        </p:nvSpPr>
        <p:spPr>
          <a:xfrm>
            <a:off x="168480" y="1729800"/>
            <a:ext cx="348840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400" b="0" strike="noStrike" spc="-1">
                <a:solidFill>
                  <a:srgbClr val="FFFFFF"/>
                </a:solidFill>
                <a:uFill>
                  <a:solidFill>
                    <a:srgbClr val="FFFFFF"/>
                  </a:solidFill>
                </a:uFill>
                <a:latin typeface="Nexa Bold"/>
                <a:ea typeface="Raleway"/>
              </a:rPr>
              <a:t>Kami adalah Tim LJ! Tujuan kami adalah merubah trend social demi keselamatan masyarakat  Indonesia melalui  aplikasi berguna dan mudah digunakan 
</a:t>
            </a:r>
            <a:endParaRPr lang="en-US" sz="1800" b="0" strike="noStrike" spc="-1">
              <a:solidFill>
                <a:srgbClr val="000000"/>
              </a:solidFill>
              <a:uFill>
                <a:solidFill>
                  <a:srgbClr val="FFFFFF"/>
                </a:solidFill>
              </a:uFill>
              <a:latin typeface="Arial"/>
            </a:endParaRPr>
          </a:p>
        </p:txBody>
      </p:sp>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repl">
                                        <p:cTn id="7" dur="500" fill="hold"/>
                                        <p:tgtEl>
                                          <p:spTgt spid="89"/>
                                        </p:tgtEl>
                                        <p:attrNameLst>
                                          <p:attrName>ppt_x</p:attrName>
                                        </p:attrNameLst>
                                      </p:cBhvr>
                                      <p:tavLst>
                                        <p:tav tm="0">
                                          <p:val>
                                            <p:strVal val="#ppt_x"/>
                                          </p:val>
                                        </p:tav>
                                        <p:tav tm="100000">
                                          <p:val>
                                            <p:strVal val="#ppt_x"/>
                                          </p:val>
                                        </p:tav>
                                      </p:tavLst>
                                    </p:anim>
                                    <p:anim calcmode="lin" valueType="num">
                                      <p:cBhvr additive="repl">
                                        <p:cTn id="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 calcmode="lin" valueType="num">
                                      <p:cBhvr additive="repl">
                                        <p:cTn id="13" dur="500" fill="hold"/>
                                        <p:tgtEl>
                                          <p:spTgt spid="94"/>
                                        </p:tgtEl>
                                        <p:attrNameLst>
                                          <p:attrName>ppt_x</p:attrName>
                                        </p:attrNameLst>
                                      </p:cBhvr>
                                      <p:tavLst>
                                        <p:tav tm="0">
                                          <p:val>
                                            <p:strVal val="#ppt_x"/>
                                          </p:val>
                                        </p:tav>
                                        <p:tav tm="100000">
                                          <p:val>
                                            <p:strVal val="#ppt_x"/>
                                          </p:val>
                                        </p:tav>
                                      </p:tavLst>
                                    </p:anim>
                                    <p:anim calcmode="lin" valueType="num">
                                      <p:cBhvr additive="repl">
                                        <p:cTn id="14" dur="500" fill="hold"/>
                                        <p:tgtEl>
                                          <p:spTgt spid="94"/>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0" presetClass="entr" fill="hold" nodeType="after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additive="repl">
                                        <p:cTn id="18" dur="500"/>
                                        <p:tgtEl>
                                          <p:spTgt spid="92"/>
                                        </p:tgtEl>
                                      </p:cBhvr>
                                    </p:animEffect>
                                  </p:childTnLst>
                                </p:cTn>
                              </p:par>
                              <p:par>
                                <p:cTn id="19" presetID="10" presetClass="entr"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additive="repl">
                                        <p:cTn id="21" dur="500"/>
                                        <p:tgtEl>
                                          <p:spTgt spid="88"/>
                                        </p:tgtEl>
                                      </p:cBhvr>
                                    </p:animEffect>
                                  </p:childTnLst>
                                </p:cTn>
                              </p:par>
                              <p:par>
                                <p:cTn id="22" presetID="10" presetClass="entr" fill="hold" nodeType="with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fade">
                                      <p:cBhvr additive="repl">
                                        <p:cTn id="24" dur="500"/>
                                        <p:tgtEl>
                                          <p:spTgt spid="87"/>
                                        </p:tgtEl>
                                      </p:cBhvr>
                                    </p:animEffect>
                                  </p:childTnLst>
                                </p:cTn>
                              </p:par>
                            </p:childTnLst>
                          </p:cTn>
                        </p:par>
                        <p:par>
                          <p:cTn id="25" fill="hold">
                            <p:stCondLst>
                              <p:cond delay="1000"/>
                            </p:stCondLst>
                            <p:childTnLst>
                              <p:par>
                                <p:cTn id="26" presetID="10" presetClass="entr" fill="hold" nodeType="after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additive="repl">
                                        <p:cTn id="28" dur="500"/>
                                        <p:tgtEl>
                                          <p:spTgt spid="90"/>
                                        </p:tgtEl>
                                      </p:cBhvr>
                                    </p:animEffect>
                                  </p:childTnLst>
                                </p:cTn>
                              </p:par>
                            </p:childTnLst>
                          </p:cTn>
                        </p:par>
                        <p:par>
                          <p:cTn id="29" fill="hold">
                            <p:stCondLst>
                              <p:cond delay="1500"/>
                            </p:stCondLst>
                            <p:childTnLst>
                              <p:par>
                                <p:cTn id="30" presetID="10" presetClass="entr" fill="hold" nodeType="after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additive="repl">
                                        <p:cTn id="32" dur="500"/>
                                        <p:tgtEl>
                                          <p:spTgt spid="91"/>
                                        </p:tgtEl>
                                      </p:cBhvr>
                                    </p:animEffect>
                                  </p:childTnLst>
                                </p:cTn>
                              </p:par>
                            </p:childTnLst>
                          </p:cTn>
                        </p:par>
                        <p:par>
                          <p:cTn id="33" fill="hold">
                            <p:stCondLst>
                              <p:cond delay="2000"/>
                            </p:stCondLst>
                            <p:childTnLst>
                              <p:par>
                                <p:cTn id="34" presetID="10" presetClass="entr" fill="hold" nodeType="after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additive="repl">
                                        <p:cTn id="36"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3913560" y="2754720"/>
            <a:ext cx="4364640" cy="1348200"/>
          </a:xfrm>
          <a:prstGeom prst="rect">
            <a:avLst/>
          </a:prstGeom>
          <a:noFill/>
          <a:ln>
            <a:noFill/>
          </a:ln>
        </p:spPr>
        <p:txBody>
          <a:bodyPr anchor="ctr"/>
          <a:lstStyle/>
          <a:p>
            <a:pPr algn="ctr">
              <a:lnSpc>
                <a:spcPct val="100000"/>
              </a:lnSpc>
            </a:pPr>
            <a:r>
              <a:rPr lang="en-US" sz="4400" b="0" strike="noStrike" spc="-1" dirty="0">
                <a:solidFill>
                  <a:srgbClr val="FFFFFF"/>
                </a:solidFill>
                <a:uFill>
                  <a:solidFill>
                    <a:srgbClr val="FFFFFF"/>
                  </a:solidFill>
                </a:uFill>
                <a:latin typeface="Fredoka One"/>
              </a:rPr>
              <a:t>Problem</a:t>
            </a:r>
            <a:endParaRPr lang="en-US" sz="1800" b="0" strike="noStrike" spc="-1" dirty="0">
              <a:solidFill>
                <a:srgbClr val="000000"/>
              </a:solidFill>
              <a:uFill>
                <a:solidFill>
                  <a:srgbClr val="FFFFFF"/>
                </a:solidFill>
              </a:uFill>
              <a:latin typeface="Calibri"/>
            </a:endParaRPr>
          </a:p>
        </p:txBody>
      </p:sp>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CF8B53C-F58F-4BEC-8901-FA684F0813A9}"/>
              </a:ext>
            </a:extLst>
          </p:cNvPr>
          <p:cNvSpPr/>
          <p:nvPr/>
        </p:nvSpPr>
        <p:spPr>
          <a:xfrm>
            <a:off x="4834322" y="232167"/>
            <a:ext cx="2523356" cy="1077218"/>
          </a:xfrm>
          <a:prstGeom prst="rect">
            <a:avLst/>
          </a:prstGeom>
        </p:spPr>
        <p:txBody>
          <a:bodyPr wrap="square">
            <a:spAutoFit/>
          </a:bodyPr>
          <a:lstStyle/>
          <a:p>
            <a:pPr algn="ctr"/>
            <a:r>
              <a:rPr lang="en-US" sz="3200" spc="-1" dirty="0">
                <a:solidFill>
                  <a:srgbClr val="FFDC77"/>
                </a:solidFill>
                <a:uFill>
                  <a:solidFill>
                    <a:srgbClr val="FFFFFF"/>
                  </a:solidFill>
                </a:uFill>
                <a:latin typeface="Fredoka One"/>
              </a:rPr>
              <a:t>Distracted Driving</a:t>
            </a:r>
            <a:endParaRPr lang="en-US" sz="3200" dirty="0"/>
          </a:p>
        </p:txBody>
      </p:sp>
      <p:pic>
        <p:nvPicPr>
          <p:cNvPr id="5" name="Picture 4">
            <a:extLst>
              <a:ext uri="{FF2B5EF4-FFF2-40B4-BE49-F238E27FC236}">
                <a16:creationId xmlns:a16="http://schemas.microsoft.com/office/drawing/2014/main" xmlns="" id="{3A31BAA6-D900-4CEC-9E04-AD6AAA13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9053" y="2876550"/>
            <a:ext cx="1095977" cy="1095977"/>
          </a:xfrm>
          <a:prstGeom prst="rect">
            <a:avLst/>
          </a:prstGeom>
        </p:spPr>
      </p:pic>
      <p:pic>
        <p:nvPicPr>
          <p:cNvPr id="6" name="Picture 5">
            <a:extLst>
              <a:ext uri="{FF2B5EF4-FFF2-40B4-BE49-F238E27FC236}">
                <a16:creationId xmlns:a16="http://schemas.microsoft.com/office/drawing/2014/main" xmlns="" id="{A4CD4D8C-9FCE-4536-A654-46100039B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970" y="2881011"/>
            <a:ext cx="1095977" cy="1095977"/>
          </a:xfrm>
          <a:prstGeom prst="rect">
            <a:avLst/>
          </a:prstGeom>
        </p:spPr>
      </p:pic>
      <p:pic>
        <p:nvPicPr>
          <p:cNvPr id="7" name="Picture 6">
            <a:extLst>
              <a:ext uri="{FF2B5EF4-FFF2-40B4-BE49-F238E27FC236}">
                <a16:creationId xmlns:a16="http://schemas.microsoft.com/office/drawing/2014/main" xmlns="" id="{CA5C56A1-691E-44A1-89CA-B7E3F02701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5233" y="2800350"/>
            <a:ext cx="1101533" cy="1101533"/>
          </a:xfrm>
          <a:prstGeom prst="rect">
            <a:avLst/>
          </a:prstGeom>
        </p:spPr>
      </p:pic>
      <p:sp>
        <p:nvSpPr>
          <p:cNvPr id="8" name="Rectangle 7">
            <a:extLst>
              <a:ext uri="{FF2B5EF4-FFF2-40B4-BE49-F238E27FC236}">
                <a16:creationId xmlns:a16="http://schemas.microsoft.com/office/drawing/2014/main" xmlns="" id="{E25C4806-5DF0-423B-9104-BC57FCC4ADEB}"/>
              </a:ext>
            </a:extLst>
          </p:cNvPr>
          <p:cNvSpPr/>
          <p:nvPr/>
        </p:nvSpPr>
        <p:spPr>
          <a:xfrm>
            <a:off x="1066104" y="4280292"/>
            <a:ext cx="2523356" cy="584775"/>
          </a:xfrm>
          <a:prstGeom prst="rect">
            <a:avLst/>
          </a:prstGeom>
        </p:spPr>
        <p:txBody>
          <a:bodyPr wrap="square">
            <a:spAutoFit/>
          </a:bodyPr>
          <a:lstStyle/>
          <a:p>
            <a:pPr algn="ctr"/>
            <a:r>
              <a:rPr lang="en-US" sz="3200" spc="-1" dirty="0">
                <a:solidFill>
                  <a:srgbClr val="FFDC77"/>
                </a:solidFill>
                <a:uFill>
                  <a:solidFill>
                    <a:srgbClr val="FFFFFF"/>
                  </a:solidFill>
                </a:uFill>
                <a:latin typeface="Fredoka One"/>
              </a:rPr>
              <a:t>Visual</a:t>
            </a:r>
            <a:endParaRPr lang="en-US" sz="3200" dirty="0"/>
          </a:p>
        </p:txBody>
      </p:sp>
      <p:sp>
        <p:nvSpPr>
          <p:cNvPr id="9" name="Rectangle 8">
            <a:extLst>
              <a:ext uri="{FF2B5EF4-FFF2-40B4-BE49-F238E27FC236}">
                <a16:creationId xmlns:a16="http://schemas.microsoft.com/office/drawing/2014/main" xmlns="" id="{3DD30083-5CE9-4CE4-87C5-F14751FC1273}"/>
              </a:ext>
            </a:extLst>
          </p:cNvPr>
          <p:cNvSpPr/>
          <p:nvPr/>
        </p:nvSpPr>
        <p:spPr>
          <a:xfrm>
            <a:off x="8675363" y="4280290"/>
            <a:ext cx="2523356" cy="584775"/>
          </a:xfrm>
          <a:prstGeom prst="rect">
            <a:avLst/>
          </a:prstGeom>
        </p:spPr>
        <p:txBody>
          <a:bodyPr wrap="square">
            <a:spAutoFit/>
          </a:bodyPr>
          <a:lstStyle/>
          <a:p>
            <a:pPr algn="ctr"/>
            <a:r>
              <a:rPr lang="en-US" sz="3200" spc="-1" dirty="0">
                <a:solidFill>
                  <a:srgbClr val="FFDC77"/>
                </a:solidFill>
                <a:uFill>
                  <a:solidFill>
                    <a:srgbClr val="FFFFFF"/>
                  </a:solidFill>
                </a:uFill>
                <a:latin typeface="Fredoka One"/>
              </a:rPr>
              <a:t>Cognitive</a:t>
            </a:r>
            <a:endParaRPr lang="en-US" sz="3200" dirty="0"/>
          </a:p>
        </p:txBody>
      </p:sp>
      <p:sp>
        <p:nvSpPr>
          <p:cNvPr id="10" name="Rectangle 9">
            <a:extLst>
              <a:ext uri="{FF2B5EF4-FFF2-40B4-BE49-F238E27FC236}">
                <a16:creationId xmlns:a16="http://schemas.microsoft.com/office/drawing/2014/main" xmlns="" id="{7DF84064-0419-4655-8B19-E322BDFE6B6E}"/>
              </a:ext>
            </a:extLst>
          </p:cNvPr>
          <p:cNvSpPr/>
          <p:nvPr/>
        </p:nvSpPr>
        <p:spPr>
          <a:xfrm>
            <a:off x="4834321" y="4280291"/>
            <a:ext cx="2523356" cy="584775"/>
          </a:xfrm>
          <a:prstGeom prst="rect">
            <a:avLst/>
          </a:prstGeom>
        </p:spPr>
        <p:txBody>
          <a:bodyPr wrap="square">
            <a:spAutoFit/>
          </a:bodyPr>
          <a:lstStyle/>
          <a:p>
            <a:pPr algn="ctr"/>
            <a:r>
              <a:rPr lang="en-US" sz="3200" spc="-1" dirty="0">
                <a:solidFill>
                  <a:srgbClr val="FFDC77"/>
                </a:solidFill>
                <a:uFill>
                  <a:solidFill>
                    <a:srgbClr val="FFFFFF"/>
                  </a:solidFill>
                </a:uFill>
                <a:latin typeface="Fredoka One"/>
              </a:rPr>
              <a:t>Manual</a:t>
            </a:r>
            <a:endParaRPr lang="en-US" sz="3200" dirty="0"/>
          </a:p>
        </p:txBody>
      </p:sp>
    </p:spTree>
    <p:extLst>
      <p:ext uri="{BB962C8B-B14F-4D97-AF65-F5344CB8AC3E}">
        <p14:creationId xmlns:p14="http://schemas.microsoft.com/office/powerpoint/2010/main" val="132710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CustomShape 1"/>
          <p:cNvSpPr/>
          <p:nvPr/>
        </p:nvSpPr>
        <p:spPr>
          <a:xfrm>
            <a:off x="3913560" y="188640"/>
            <a:ext cx="4364640" cy="1348200"/>
          </a:xfrm>
          <a:prstGeom prst="rect">
            <a:avLst/>
          </a:prstGeom>
          <a:noFill/>
          <a:ln>
            <a:noFill/>
          </a:ln>
        </p:spPr>
        <p:style>
          <a:lnRef idx="0">
            <a:scrgbClr r="0" g="0" b="0"/>
          </a:lnRef>
          <a:fillRef idx="0">
            <a:scrgbClr r="0" g="0" b="0"/>
          </a:fillRef>
          <a:effectRef idx="0">
            <a:scrgbClr r="0" g="0" b="0"/>
          </a:effectRef>
          <a:fontRef idx="minor"/>
        </p:style>
      </p:sp>
      <p:sp>
        <p:nvSpPr>
          <p:cNvPr id="110" name="CustomShape 2"/>
          <p:cNvSpPr/>
          <p:nvPr/>
        </p:nvSpPr>
        <p:spPr>
          <a:xfrm>
            <a:off x="402840" y="1946520"/>
            <a:ext cx="5130000" cy="41778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2800" b="0" strike="noStrike" spc="-1" dirty="0" err="1">
                <a:solidFill>
                  <a:srgbClr val="FFFFFF"/>
                </a:solidFill>
                <a:uFill>
                  <a:solidFill>
                    <a:srgbClr val="FFFFFF"/>
                  </a:solidFill>
                </a:uFill>
                <a:latin typeface="Nexa Bold"/>
              </a:rPr>
              <a:t>Sekitar</a:t>
            </a:r>
            <a:r>
              <a:rPr lang="en-US" sz="2800" b="0" strike="noStrike" spc="-1" dirty="0">
                <a:solidFill>
                  <a:srgbClr val="FFFFFF"/>
                </a:solidFill>
                <a:uFill>
                  <a:solidFill>
                    <a:srgbClr val="FFFFFF"/>
                  </a:solidFill>
                </a:uFill>
                <a:latin typeface="Nexa Bold"/>
              </a:rPr>
              <a:t> </a:t>
            </a:r>
            <a:r>
              <a:rPr lang="en-US" sz="5400" b="0" strike="noStrike" spc="-1" dirty="0">
                <a:solidFill>
                  <a:srgbClr val="FFDC77"/>
                </a:solidFill>
                <a:uFill>
                  <a:solidFill>
                    <a:srgbClr val="FFFFFF"/>
                  </a:solidFill>
                </a:uFill>
                <a:latin typeface="Nexa Bold"/>
              </a:rPr>
              <a:t>23.780</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pengemudi</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diperkirakan</a:t>
            </a:r>
            <a:r>
              <a:rPr lang="en-US" sz="2800" b="0" strike="noStrike" spc="-1" dirty="0">
                <a:solidFill>
                  <a:srgbClr val="FFFFFF"/>
                </a:solidFill>
                <a:uFill>
                  <a:solidFill>
                    <a:srgbClr val="FFFFFF"/>
                  </a:solidFill>
                </a:uFill>
                <a:latin typeface="Nexa Bold"/>
              </a:rPr>
              <a:t> </a:t>
            </a:r>
            <a:r>
              <a:rPr lang="en-US" sz="2800" b="0" strike="noStrike" spc="-1" dirty="0" err="1">
                <a:solidFill>
                  <a:srgbClr val="FFDC77"/>
                </a:solidFill>
                <a:uFill>
                  <a:solidFill>
                    <a:srgbClr val="FFFFFF"/>
                  </a:solidFill>
                </a:uFill>
                <a:latin typeface="Nexa Bold"/>
              </a:rPr>
              <a:t>tewas</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dalam</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kurun</a:t>
            </a:r>
            <a:r>
              <a:rPr lang="en-US" sz="2800" b="0" strike="noStrike" spc="-1" dirty="0">
                <a:solidFill>
                  <a:srgbClr val="FFFFFF"/>
                </a:solidFill>
                <a:uFill>
                  <a:solidFill>
                    <a:srgbClr val="FFFFFF"/>
                  </a:solidFill>
                </a:uFill>
                <a:latin typeface="Nexa Bold"/>
              </a:rPr>
              <a:t> </a:t>
            </a:r>
            <a:r>
              <a:rPr lang="en-US" sz="5400" b="0" strike="noStrike" spc="-1" dirty="0">
                <a:solidFill>
                  <a:srgbClr val="FFDC77"/>
                </a:solidFill>
                <a:uFill>
                  <a:solidFill>
                    <a:srgbClr val="FFFFFF"/>
                  </a:solidFill>
                </a:uFill>
                <a:latin typeface="Nexa Bold"/>
              </a:rPr>
              <a:t>2007</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hingga</a:t>
            </a:r>
            <a:r>
              <a:rPr lang="en-US" sz="2800" b="0" strike="noStrike" spc="-1" dirty="0">
                <a:solidFill>
                  <a:srgbClr val="FFFFFF"/>
                </a:solidFill>
                <a:uFill>
                  <a:solidFill>
                    <a:srgbClr val="FFFFFF"/>
                  </a:solidFill>
                </a:uFill>
                <a:latin typeface="Nexa Bold"/>
              </a:rPr>
              <a:t> </a:t>
            </a:r>
            <a:r>
              <a:rPr lang="en-US" sz="5400" b="0" strike="noStrike" spc="-1" dirty="0">
                <a:solidFill>
                  <a:srgbClr val="FFDC77"/>
                </a:solidFill>
                <a:uFill>
                  <a:solidFill>
                    <a:srgbClr val="FFFFFF"/>
                  </a:solidFill>
                </a:uFill>
                <a:latin typeface="Nexa Bold"/>
              </a:rPr>
              <a:t>2013</a:t>
            </a:r>
            <a:r>
              <a:rPr lang="en-US" sz="2800" b="0" strike="noStrike" spc="-1" dirty="0">
                <a:solidFill>
                  <a:srgbClr val="FFFFFF"/>
                </a:solidFill>
                <a:uFill>
                  <a:solidFill>
                    <a:srgbClr val="FFFFFF"/>
                  </a:solidFill>
                </a:uFill>
                <a:latin typeface="Nexa Bold"/>
              </a:rPr>
              <a:t> </a:t>
            </a:r>
            <a:r>
              <a:rPr lang="en-US" sz="2800" b="0" strike="noStrike" spc="-1" dirty="0" err="1">
                <a:solidFill>
                  <a:srgbClr val="FFDC77"/>
                </a:solidFill>
                <a:uFill>
                  <a:solidFill>
                    <a:srgbClr val="FFFFFF"/>
                  </a:solidFill>
                </a:uFill>
                <a:latin typeface="Nexa Bold"/>
              </a:rPr>
              <a:t>karena</a:t>
            </a:r>
            <a:r>
              <a:rPr lang="en-US" sz="2800" b="0" strike="noStrike" spc="-1" dirty="0">
                <a:solidFill>
                  <a:srgbClr val="FFDC77"/>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berbicara</a:t>
            </a:r>
            <a:r>
              <a:rPr lang="en-US" sz="2800" b="0" strike="noStrike" spc="-1" dirty="0">
                <a:solidFill>
                  <a:srgbClr val="FFDC77"/>
                </a:solidFill>
                <a:uFill>
                  <a:solidFill>
                    <a:srgbClr val="FFFFFF"/>
                  </a:solidFill>
                </a:uFill>
                <a:latin typeface="Nexa Bold"/>
              </a:rPr>
              <a:t> dan </a:t>
            </a:r>
            <a:r>
              <a:rPr lang="en-US" sz="2800" b="0" strike="noStrike" spc="-1" dirty="0" err="1">
                <a:solidFill>
                  <a:srgbClr val="FFFFFF"/>
                </a:solidFill>
                <a:uFill>
                  <a:solidFill>
                    <a:srgbClr val="FFFFFF"/>
                  </a:solidFill>
                </a:uFill>
                <a:latin typeface="Nexa Bold"/>
              </a:rPr>
              <a:t>mengirim</a:t>
            </a:r>
            <a:r>
              <a:rPr lang="en-US" sz="2800" b="0" strike="noStrike" spc="-1" dirty="0">
                <a:solidFill>
                  <a:srgbClr val="FFFFFF"/>
                </a:solidFill>
                <a:uFill>
                  <a:solidFill>
                    <a:srgbClr val="FFFFFF"/>
                  </a:solidFill>
                </a:uFill>
                <a:latin typeface="Nexa Bold"/>
              </a:rPr>
              <a:t> SMS</a:t>
            </a:r>
            <a:r>
              <a:rPr lang="en-US" sz="2800" b="0" strike="noStrike" spc="-1" dirty="0">
                <a:solidFill>
                  <a:srgbClr val="FFDC77"/>
                </a:solidFill>
                <a:uFill>
                  <a:solidFill>
                    <a:srgbClr val="FFFFFF"/>
                  </a:solidFill>
                </a:uFill>
                <a:latin typeface="Nexa Bold"/>
              </a:rPr>
              <a:t> </a:t>
            </a:r>
            <a:r>
              <a:rPr lang="en-US" sz="2800" b="0" strike="noStrike" spc="-1" dirty="0" err="1">
                <a:solidFill>
                  <a:srgbClr val="FFDC77"/>
                </a:solidFill>
                <a:uFill>
                  <a:solidFill>
                    <a:srgbClr val="FFFFFF"/>
                  </a:solidFill>
                </a:uFill>
                <a:latin typeface="Nexa Bold"/>
              </a:rPr>
              <a:t>dengan</a:t>
            </a:r>
            <a:r>
              <a:rPr lang="en-US" sz="2800" b="0" strike="noStrike" spc="-1" dirty="0">
                <a:solidFill>
                  <a:srgbClr val="FFDC77"/>
                </a:solidFill>
                <a:uFill>
                  <a:solidFill>
                    <a:srgbClr val="FFFFFF"/>
                  </a:solidFill>
                </a:uFill>
                <a:latin typeface="Nexa Bold"/>
              </a:rPr>
              <a:t> </a:t>
            </a:r>
            <a:r>
              <a:rPr lang="en-US" sz="2800" b="0" strike="noStrike" spc="-1" dirty="0" err="1">
                <a:solidFill>
                  <a:srgbClr val="FFDC77"/>
                </a:solidFill>
                <a:uFill>
                  <a:solidFill>
                    <a:srgbClr val="FFFFFF"/>
                  </a:solidFill>
                </a:uFill>
                <a:latin typeface="Nexa Bold"/>
              </a:rPr>
              <a:t>ponsel</a:t>
            </a:r>
            <a:r>
              <a:rPr lang="en-US" sz="2800" b="0" strike="noStrike" spc="-1" dirty="0">
                <a:solidFill>
                  <a:srgbClr val="FFDC77"/>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sembari</a:t>
            </a:r>
            <a:r>
              <a:rPr lang="en-US" sz="2800" b="0" strike="noStrike" spc="-1" dirty="0">
                <a:solidFill>
                  <a:srgbClr val="FFFFFF"/>
                </a:solidFill>
                <a:uFill>
                  <a:solidFill>
                    <a:srgbClr val="FFFFFF"/>
                  </a:solidFill>
                </a:uFill>
                <a:latin typeface="Nexa Bold"/>
              </a:rPr>
              <a:t> </a:t>
            </a:r>
            <a:r>
              <a:rPr lang="en-US" sz="2800" b="0" strike="noStrike" spc="-1" dirty="0" err="1">
                <a:solidFill>
                  <a:srgbClr val="FFFFFF"/>
                </a:solidFill>
                <a:uFill>
                  <a:solidFill>
                    <a:srgbClr val="FFFFFF"/>
                  </a:solidFill>
                </a:uFill>
                <a:latin typeface="Nexa Bold"/>
              </a:rPr>
              <a:t>mengemudi</a:t>
            </a:r>
            <a:r>
              <a:rPr lang="en-US" sz="2800" b="0" strike="noStrike" spc="-1" dirty="0">
                <a:solidFill>
                  <a:srgbClr val="FFDC77"/>
                </a:solidFill>
                <a:uFill>
                  <a:solidFill>
                    <a:srgbClr val="FFFFFF"/>
                  </a:solidFill>
                </a:uFill>
                <a:latin typeface="Nexa Bold"/>
              </a:rPr>
              <a:t>.</a:t>
            </a:r>
            <a:endParaRPr lang="en-US" sz="4000" b="0" strike="noStrike" spc="-1" dirty="0">
              <a:solidFill>
                <a:srgbClr val="000000"/>
              </a:solidFill>
              <a:uFill>
                <a:solidFill>
                  <a:srgbClr val="FFFFFF"/>
                </a:solidFill>
              </a:uFill>
              <a:latin typeface="Arial"/>
            </a:endParaRPr>
          </a:p>
        </p:txBody>
      </p:sp>
      <p:sp>
        <p:nvSpPr>
          <p:cNvPr id="111" name="CustomShape 3"/>
          <p:cNvSpPr/>
          <p:nvPr/>
        </p:nvSpPr>
        <p:spPr>
          <a:xfrm>
            <a:off x="11029320" y="6551640"/>
            <a:ext cx="1162440" cy="59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0" strike="noStrike" spc="-1">
                <a:solidFill>
                  <a:srgbClr val="FFFFFF"/>
                </a:solidFill>
                <a:uFill>
                  <a:solidFill>
                    <a:srgbClr val="FFFFFF"/>
                  </a:solidFill>
                </a:uFill>
                <a:latin typeface="Calibri"/>
              </a:rPr>
              <a:t>Data WHO 2013.</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pic>
        <p:nvPicPr>
          <p:cNvPr id="112" name="Picture 2"/>
          <p:cNvPicPr/>
          <p:nvPr/>
        </p:nvPicPr>
        <p:blipFill>
          <a:blip r:embed="rId2"/>
          <a:stretch/>
        </p:blipFill>
        <p:spPr>
          <a:xfrm>
            <a:off x="5826960" y="1946520"/>
            <a:ext cx="6364800" cy="3997800"/>
          </a:xfrm>
          <a:prstGeom prst="rect">
            <a:avLst/>
          </a:prstGeom>
          <a:ln>
            <a:noFill/>
          </a:ln>
        </p:spPr>
      </p:pic>
      <p:sp>
        <p:nvSpPr>
          <p:cNvPr id="7" name="TextShape 1">
            <a:extLst>
              <a:ext uri="{FF2B5EF4-FFF2-40B4-BE49-F238E27FC236}">
                <a16:creationId xmlns:a16="http://schemas.microsoft.com/office/drawing/2014/main" xmlns="" id="{32D4450D-6A50-468E-A172-6495B8658930}"/>
              </a:ext>
            </a:extLst>
          </p:cNvPr>
          <p:cNvSpPr txBox="1"/>
          <p:nvPr/>
        </p:nvSpPr>
        <p:spPr>
          <a:xfrm>
            <a:off x="2505075" y="141840"/>
            <a:ext cx="7406640" cy="1395000"/>
          </a:xfrm>
          <a:prstGeom prst="rect">
            <a:avLst/>
          </a:prstGeom>
          <a:noFill/>
          <a:ln>
            <a:noFill/>
          </a:ln>
        </p:spPr>
        <p:txBody>
          <a:bodyPr lIns="90000" tIns="45000" rIns="90000" bIns="45000"/>
          <a:lstStyle/>
          <a:p>
            <a:pPr algn="ctr">
              <a:lnSpc>
                <a:spcPct val="100000"/>
              </a:lnSpc>
            </a:pPr>
            <a:r>
              <a:rPr lang="en-US" sz="4400" b="0" strike="noStrike" spc="-1" dirty="0">
                <a:solidFill>
                  <a:schemeClr val="bg1"/>
                </a:solidFill>
                <a:uFill>
                  <a:solidFill>
                    <a:srgbClr val="FFFFFF"/>
                  </a:solidFill>
                </a:uFill>
                <a:latin typeface="Nexa Bold" panose="02000000000000000000" pitchFamily="50" charset="0"/>
              </a:rPr>
              <a:t>REALITY IS ...</a:t>
            </a:r>
          </a:p>
          <a:p>
            <a:pPr algn="ctr">
              <a:lnSpc>
                <a:spcPct val="100000"/>
              </a:lnSpc>
            </a:pPr>
            <a:r>
              <a:rPr lang="en-US" sz="4400" b="0" strike="noStrike" spc="-1" dirty="0">
                <a:solidFill>
                  <a:srgbClr val="FFDC77"/>
                </a:solidFill>
                <a:uFill>
                  <a:solidFill>
                    <a:srgbClr val="FFFFFF"/>
                  </a:solidFill>
                </a:uFill>
                <a:latin typeface="Nexa Bold" panose="02000000000000000000" pitchFamily="50" charset="0"/>
              </a:rPr>
              <a:t>Distraction kills.</a:t>
            </a:r>
          </a:p>
        </p:txBody>
      </p:sp>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0">
                                            <p:txEl>
                                              <p:pRg st="0" end="140"/>
                                            </p:txEl>
                                          </p:spTgt>
                                        </p:tgtEl>
                                        <p:attrNameLst>
                                          <p:attrName>style.visibility</p:attrName>
                                        </p:attrNameLst>
                                      </p:cBhvr>
                                      <p:to>
                                        <p:strVal val="visible"/>
                                      </p:to>
                                    </p:set>
                                    <p:anim calcmode="lin" valueType="num">
                                      <p:cBhvr additive="repl">
                                        <p:cTn id="11" dur="500" fill="hold"/>
                                        <p:tgtEl>
                                          <p:spTgt spid="110">
                                            <p:txEl>
                                              <p:pRg st="0" end="140"/>
                                            </p:txEl>
                                          </p:spTgt>
                                        </p:tgtEl>
                                        <p:attrNameLst>
                                          <p:attrName/>
                                        </p:attrNameLst>
                                      </p:cBhvr>
                                      <p:tavLst>
                                        <p:tav tm="0">
                                          <p:val>
                                            <p:boolVal val="0"/>
                                          </p:val>
                                        </p:tav>
                                        <p:tav tm="100000">
                                          <p:val>
                                            <p:strVal val="#ppt_w"/>
                                          </p:val>
                                        </p:tav>
                                      </p:tavLst>
                                    </p:anim>
                                    <p:anim calcmode="lin" valueType="num">
                                      <p:cBhvr additive="repl">
                                        <p:cTn id="12" dur="500" fill="hold"/>
                                        <p:tgtEl>
                                          <p:spTgt spid="110">
                                            <p:txEl>
                                              <p:pRg st="0" end="140"/>
                                            </p:txEl>
                                          </p:spTgt>
                                        </p:tgtEl>
                                        <p:attrNameLst>
                                          <p:attrName/>
                                        </p:attrNameLst>
                                      </p:cBhvr>
                                      <p:tavLst>
                                        <p:tav tm="0">
                                          <p:val>
                                            <p:boolVal val="0"/>
                                          </p:val>
                                        </p:tav>
                                        <p:tav tm="100000">
                                          <p:val>
                                            <p:strVal val="#ppt_h"/>
                                          </p:val>
                                        </p:tav>
                                      </p:tavLst>
                                    </p:anim>
                                    <p:animEffect transition="in" filter="fade">
                                      <p:cBhvr additive="repl">
                                        <p:cTn id="13" dur="500"/>
                                        <p:tgtEl>
                                          <p:spTgt spid="110">
                                            <p:txEl>
                                              <p:pRg st="0" end="14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4"/>
          <p:cNvPicPr/>
          <p:nvPr/>
        </p:nvPicPr>
        <p:blipFill>
          <a:blip r:embed="rId3"/>
          <a:stretch/>
        </p:blipFill>
        <p:spPr>
          <a:xfrm>
            <a:off x="402840" y="1765800"/>
            <a:ext cx="5130000" cy="4358520"/>
          </a:xfrm>
          <a:prstGeom prst="rect">
            <a:avLst/>
          </a:prstGeom>
          <a:ln>
            <a:noFill/>
          </a:ln>
        </p:spPr>
      </p:pic>
      <p:sp>
        <p:nvSpPr>
          <p:cNvPr id="123" name="CustomShape 1"/>
          <p:cNvSpPr/>
          <p:nvPr/>
        </p:nvSpPr>
        <p:spPr>
          <a:xfrm>
            <a:off x="3913560" y="188640"/>
            <a:ext cx="436464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dirty="0" err="1">
                <a:solidFill>
                  <a:srgbClr val="FFFFFF"/>
                </a:solidFill>
                <a:uFill>
                  <a:solidFill>
                    <a:srgbClr val="FFFFFF"/>
                  </a:solidFill>
                </a:uFill>
                <a:latin typeface="Fredoka One"/>
              </a:rPr>
              <a:t>Latar</a:t>
            </a:r>
            <a:r>
              <a:rPr lang="en-US" sz="4400" b="0" strike="noStrike" spc="-1" dirty="0">
                <a:solidFill>
                  <a:srgbClr val="5DE89B"/>
                </a:solidFill>
                <a:uFill>
                  <a:solidFill>
                    <a:srgbClr val="FFFFFF"/>
                  </a:solidFill>
                </a:uFill>
                <a:latin typeface="Fredoka One"/>
              </a:rPr>
              <a:t> </a:t>
            </a:r>
            <a:r>
              <a:rPr lang="en-US" sz="4400" b="0" strike="noStrike" spc="-1" dirty="0" err="1">
                <a:solidFill>
                  <a:srgbClr val="FFDC77"/>
                </a:solidFill>
                <a:uFill>
                  <a:solidFill>
                    <a:srgbClr val="FFFFFF"/>
                  </a:solidFill>
                </a:uFill>
                <a:latin typeface="Fredoka One"/>
              </a:rPr>
              <a:t>Belakang</a:t>
            </a:r>
            <a:endParaRPr lang="en-US" sz="4400" b="0" strike="noStrike" spc="-1" dirty="0">
              <a:solidFill>
                <a:srgbClr val="000000"/>
              </a:solidFill>
              <a:uFill>
                <a:solidFill>
                  <a:srgbClr val="FFFFFF"/>
                </a:solidFill>
              </a:uFill>
              <a:latin typeface="Arial"/>
            </a:endParaRPr>
          </a:p>
        </p:txBody>
      </p:sp>
      <p:sp>
        <p:nvSpPr>
          <p:cNvPr id="124" name="CustomShape 2"/>
          <p:cNvSpPr/>
          <p:nvPr/>
        </p:nvSpPr>
        <p:spPr>
          <a:xfrm>
            <a:off x="6095880" y="1765800"/>
            <a:ext cx="5130000" cy="435852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3200" b="0" strike="noStrike" spc="-1" dirty="0" err="1">
                <a:solidFill>
                  <a:srgbClr val="FFFFFF"/>
                </a:solidFill>
                <a:uFill>
                  <a:solidFill>
                    <a:srgbClr val="FFFFFF"/>
                  </a:solidFill>
                </a:uFill>
                <a:latin typeface="Nexa Bold"/>
              </a:rPr>
              <a:t>Setiap</a:t>
            </a:r>
            <a:r>
              <a:rPr lang="en-US" sz="3200" b="0" strike="noStrike" spc="-1" dirty="0">
                <a:solidFill>
                  <a:srgbClr val="FFFFFF"/>
                </a:solidFill>
                <a:uFill>
                  <a:solidFill>
                    <a:srgbClr val="FFFFFF"/>
                  </a:solidFill>
                </a:uFill>
                <a:latin typeface="Nexa Bold"/>
              </a:rPr>
              <a:t> </a:t>
            </a:r>
            <a:r>
              <a:rPr lang="en-US" sz="6000" b="0" strike="noStrike" spc="-1" dirty="0">
                <a:solidFill>
                  <a:srgbClr val="FFDC77"/>
                </a:solidFill>
                <a:uFill>
                  <a:solidFill>
                    <a:srgbClr val="FFFFFF"/>
                  </a:solidFill>
                </a:uFill>
                <a:latin typeface="Nexa Bold"/>
              </a:rPr>
              <a:t>1 Juta</a:t>
            </a:r>
            <a:r>
              <a:rPr lang="en-US" sz="3200" b="0" strike="noStrike" spc="-1" dirty="0">
                <a:solidFill>
                  <a:srgbClr val="FFFFFF"/>
                </a:solidFill>
                <a:uFill>
                  <a:solidFill>
                    <a:srgbClr val="FFFFFF"/>
                  </a:solidFill>
                </a:uFill>
                <a:latin typeface="Nexa Bold"/>
              </a:rPr>
              <a:t> </a:t>
            </a:r>
            <a:r>
              <a:rPr lang="en-US" sz="3200" b="0" strike="noStrike" spc="-1" dirty="0" err="1">
                <a:solidFill>
                  <a:srgbClr val="FFFFFF"/>
                </a:solidFill>
                <a:uFill>
                  <a:solidFill>
                    <a:srgbClr val="FFFFFF"/>
                  </a:solidFill>
                </a:uFill>
                <a:latin typeface="Nexa Bold"/>
              </a:rPr>
              <a:t>pengguna</a:t>
            </a:r>
            <a:r>
              <a:rPr lang="en-US" sz="3200" b="0" strike="noStrike" spc="-1" dirty="0">
                <a:solidFill>
                  <a:srgbClr val="FFFFFF"/>
                </a:solidFill>
                <a:uFill>
                  <a:solidFill>
                    <a:srgbClr val="FFFFFF"/>
                  </a:solidFill>
                </a:uFill>
                <a:latin typeface="Nexa Bold"/>
              </a:rPr>
              <a:t> </a:t>
            </a:r>
            <a:r>
              <a:rPr lang="en-US" sz="3200" b="0" strike="noStrike" spc="-1" dirty="0" err="1">
                <a:solidFill>
                  <a:srgbClr val="FFFFFF"/>
                </a:solidFill>
                <a:uFill>
                  <a:solidFill>
                    <a:srgbClr val="FFFFFF"/>
                  </a:solidFill>
                </a:uFill>
                <a:latin typeface="Nexa Bold"/>
              </a:rPr>
              <a:t>baru</a:t>
            </a:r>
            <a:r>
              <a:rPr lang="en-US" sz="3200" b="0" strike="noStrike" spc="-1" dirty="0">
                <a:solidFill>
                  <a:srgbClr val="FFFFFF"/>
                </a:solidFill>
                <a:uFill>
                  <a:solidFill>
                    <a:srgbClr val="FFFFFF"/>
                  </a:solidFill>
                </a:uFill>
                <a:latin typeface="Nexa Bold"/>
              </a:rPr>
              <a:t> smartphone, </a:t>
            </a:r>
            <a:r>
              <a:rPr lang="en-US" sz="3200" b="0" strike="noStrike" spc="-1" dirty="0" err="1">
                <a:solidFill>
                  <a:srgbClr val="FFDC77"/>
                </a:solidFill>
                <a:uFill>
                  <a:solidFill>
                    <a:srgbClr val="FFFFFF"/>
                  </a:solidFill>
                </a:uFill>
                <a:latin typeface="Nexa Bold"/>
              </a:rPr>
              <a:t>diperkirakan</a:t>
            </a:r>
            <a:r>
              <a:rPr lang="en-US" sz="3200" b="0" strike="noStrike" spc="-1" dirty="0">
                <a:solidFill>
                  <a:srgbClr val="FFDC77"/>
                </a:solidFill>
                <a:uFill>
                  <a:solidFill>
                    <a:srgbClr val="FFFFFF"/>
                  </a:solidFill>
                </a:uFill>
                <a:latin typeface="Nexa Bold"/>
              </a:rPr>
              <a:t> </a:t>
            </a:r>
            <a:r>
              <a:rPr lang="en-US" sz="3200" b="0" strike="noStrike" spc="-1" dirty="0" err="1">
                <a:solidFill>
                  <a:srgbClr val="FFDC77"/>
                </a:solidFill>
                <a:uFill>
                  <a:solidFill>
                    <a:srgbClr val="FFFFFF"/>
                  </a:solidFill>
                </a:uFill>
                <a:latin typeface="Nexa Bold"/>
              </a:rPr>
              <a:t>kenaikan</a:t>
            </a:r>
            <a:r>
              <a:rPr lang="en-US" sz="3200" b="0" strike="noStrike" spc="-1" dirty="0">
                <a:solidFill>
                  <a:srgbClr val="FFDC77"/>
                </a:solidFill>
                <a:uFill>
                  <a:solidFill>
                    <a:srgbClr val="FFFFFF"/>
                  </a:solidFill>
                </a:uFill>
                <a:latin typeface="Nexa Bold"/>
              </a:rPr>
              <a:t> </a:t>
            </a:r>
            <a:r>
              <a:rPr lang="en-US" sz="3200" b="0" strike="noStrike" spc="-1" dirty="0" err="1">
                <a:solidFill>
                  <a:srgbClr val="FFDC77"/>
                </a:solidFill>
                <a:uFill>
                  <a:solidFill>
                    <a:srgbClr val="FFFFFF"/>
                  </a:solidFill>
                </a:uFill>
                <a:latin typeface="Nexa Bold"/>
              </a:rPr>
              <a:t>angka</a:t>
            </a:r>
            <a:r>
              <a:rPr lang="en-US" sz="3200" b="0" strike="noStrike" spc="-1" dirty="0">
                <a:solidFill>
                  <a:srgbClr val="FFDC77"/>
                </a:solidFill>
                <a:uFill>
                  <a:solidFill>
                    <a:srgbClr val="FFFFFF"/>
                  </a:solidFill>
                </a:uFill>
                <a:latin typeface="Nexa Bold"/>
              </a:rPr>
              <a:t> </a:t>
            </a:r>
            <a:r>
              <a:rPr lang="en-US" sz="3200" b="0" strike="noStrike" spc="-1" dirty="0" err="1">
                <a:solidFill>
                  <a:srgbClr val="FFDC77"/>
                </a:solidFill>
                <a:uFill>
                  <a:solidFill>
                    <a:srgbClr val="FFFFFF"/>
                  </a:solidFill>
                </a:uFill>
                <a:latin typeface="Nexa Bold"/>
              </a:rPr>
              <a:t>kematian</a:t>
            </a:r>
            <a:r>
              <a:rPr lang="en-US" sz="3200" b="0" strike="noStrike" spc="-1" dirty="0">
                <a:solidFill>
                  <a:srgbClr val="FFDC77"/>
                </a:solidFill>
                <a:uFill>
                  <a:solidFill>
                    <a:srgbClr val="FFFFFF"/>
                  </a:solidFill>
                </a:uFill>
                <a:latin typeface="Nexa Bold"/>
              </a:rPr>
              <a:t> </a:t>
            </a:r>
            <a:r>
              <a:rPr lang="en-US" sz="3200" b="0" strike="noStrike" spc="-1" dirty="0" err="1">
                <a:solidFill>
                  <a:srgbClr val="FFDC77"/>
                </a:solidFill>
                <a:uFill>
                  <a:solidFill>
                    <a:srgbClr val="FFFFFF"/>
                  </a:solidFill>
                </a:uFill>
                <a:latin typeface="Nexa Bold"/>
              </a:rPr>
              <a:t>sebesar</a:t>
            </a:r>
            <a:r>
              <a:rPr lang="en-US" sz="3200" b="0" strike="noStrike" spc="-1" dirty="0">
                <a:solidFill>
                  <a:srgbClr val="FFDC77"/>
                </a:solidFill>
                <a:uFill>
                  <a:solidFill>
                    <a:srgbClr val="FFFFFF"/>
                  </a:solidFill>
                </a:uFill>
                <a:latin typeface="Nexa Bold"/>
              </a:rPr>
              <a:t> </a:t>
            </a:r>
            <a:r>
              <a:rPr lang="en-US" sz="6600" b="0" strike="noStrike" spc="-1" dirty="0">
                <a:solidFill>
                  <a:srgbClr val="FFFFFF"/>
                </a:solidFill>
                <a:uFill>
                  <a:solidFill>
                    <a:srgbClr val="FFFFFF"/>
                  </a:solidFill>
                </a:uFill>
                <a:latin typeface="Nexa Bold"/>
              </a:rPr>
              <a:t>19%</a:t>
            </a:r>
            <a:r>
              <a:rPr lang="en-US" sz="3200" b="0" strike="noStrike" spc="-1" dirty="0">
                <a:solidFill>
                  <a:srgbClr val="FFDC77"/>
                </a:solidFill>
                <a:uFill>
                  <a:solidFill>
                    <a:srgbClr val="FFFFFF"/>
                  </a:solidFill>
                </a:uFill>
                <a:latin typeface="Nexa Bold"/>
              </a:rPr>
              <a:t> </a:t>
            </a:r>
            <a:r>
              <a:rPr lang="en-US" sz="3200" b="0" strike="noStrike" spc="-1" dirty="0" err="1">
                <a:solidFill>
                  <a:srgbClr val="FFDC77"/>
                </a:solidFill>
                <a:uFill>
                  <a:solidFill>
                    <a:srgbClr val="FFFFFF"/>
                  </a:solidFill>
                </a:uFill>
                <a:latin typeface="Nexa Bold"/>
              </a:rPr>
              <a:t>karena</a:t>
            </a:r>
            <a:r>
              <a:rPr lang="en-US" sz="3200" b="0" strike="noStrike" spc="-1" dirty="0">
                <a:solidFill>
                  <a:srgbClr val="FFDC77"/>
                </a:solidFill>
                <a:uFill>
                  <a:solidFill>
                    <a:srgbClr val="FFFFFF"/>
                  </a:solidFill>
                </a:uFill>
                <a:latin typeface="Nexa Bold"/>
              </a:rPr>
              <a:t> </a:t>
            </a:r>
            <a:r>
              <a:rPr lang="en-US" sz="3200" b="0" strike="noStrike" spc="-1" dirty="0" err="1">
                <a:solidFill>
                  <a:srgbClr val="FFDC77"/>
                </a:solidFill>
                <a:uFill>
                  <a:solidFill>
                    <a:srgbClr val="FFFFFF"/>
                  </a:solidFill>
                </a:uFill>
                <a:latin typeface="Nexa Bold"/>
              </a:rPr>
              <a:t>gangguan</a:t>
            </a:r>
            <a:r>
              <a:rPr lang="en-US" sz="3200" b="0" strike="noStrike" spc="-1" dirty="0">
                <a:solidFill>
                  <a:srgbClr val="FFDC77"/>
                </a:solidFill>
                <a:uFill>
                  <a:solidFill>
                    <a:srgbClr val="FFFFFF"/>
                  </a:solidFill>
                </a:uFill>
                <a:latin typeface="Nexa Bold"/>
              </a:rPr>
              <a:t> </a:t>
            </a:r>
            <a:r>
              <a:rPr lang="en-US" sz="3200" b="0" strike="noStrike" spc="-1" dirty="0" err="1">
                <a:solidFill>
                  <a:srgbClr val="FFDC77"/>
                </a:solidFill>
                <a:uFill>
                  <a:solidFill>
                    <a:srgbClr val="FFFFFF"/>
                  </a:solidFill>
                </a:uFill>
                <a:latin typeface="Nexa Bold"/>
              </a:rPr>
              <a:t>pengemudi</a:t>
            </a:r>
            <a:r>
              <a:rPr lang="en-US" sz="3200" b="0" strike="noStrike" spc="-1" dirty="0">
                <a:solidFill>
                  <a:srgbClr val="FFDC77"/>
                </a:solidFill>
                <a:uFill>
                  <a:solidFill>
                    <a:srgbClr val="FFFFFF"/>
                  </a:solidFill>
                </a:uFill>
                <a:latin typeface="Nexa Bold"/>
              </a:rPr>
              <a:t>. </a:t>
            </a:r>
            <a:endParaRPr lang="en-US" sz="4400" b="0" strike="noStrike" spc="-1" dirty="0">
              <a:solidFill>
                <a:srgbClr val="000000"/>
              </a:solidFill>
              <a:uFill>
                <a:solidFill>
                  <a:srgbClr val="FFFFFF"/>
                </a:solidFill>
              </a:uFill>
              <a:latin typeface="Arial"/>
            </a:endParaRPr>
          </a:p>
        </p:txBody>
      </p:sp>
      <p:sp>
        <p:nvSpPr>
          <p:cNvPr id="125" name="CustomShape 3"/>
          <p:cNvSpPr/>
          <p:nvPr/>
        </p:nvSpPr>
        <p:spPr>
          <a:xfrm>
            <a:off x="11029320" y="6551640"/>
            <a:ext cx="1162440" cy="59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100" b="0" strike="noStrike" spc="-1">
                <a:solidFill>
                  <a:srgbClr val="FFFFFF"/>
                </a:solidFill>
                <a:uFill>
                  <a:solidFill>
                    <a:srgbClr val="FFFFFF"/>
                  </a:solidFill>
                </a:uFill>
                <a:latin typeface="Calibri"/>
              </a:rPr>
              <a:t>Data WHO 2013.</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24">
                                            <p:txEl>
                                              <p:pRg st="0" end="117"/>
                                            </p:txEl>
                                          </p:spTgt>
                                        </p:tgtEl>
                                        <p:attrNameLst>
                                          <p:attrName>style.visibility</p:attrName>
                                        </p:attrNameLst>
                                      </p:cBhvr>
                                      <p:to>
                                        <p:strVal val="visible"/>
                                      </p:to>
                                    </p:set>
                                    <p:anim calcmode="lin" valueType="num">
                                      <p:cBhvr additive="repl">
                                        <p:cTn id="11" dur="500" fill="hold"/>
                                        <p:tgtEl>
                                          <p:spTgt spid="124">
                                            <p:txEl>
                                              <p:pRg st="0" end="117"/>
                                            </p:txEl>
                                          </p:spTgt>
                                        </p:tgtEl>
                                        <p:attrNameLst>
                                          <p:attrName/>
                                        </p:attrNameLst>
                                      </p:cBhvr>
                                      <p:tavLst>
                                        <p:tav tm="0">
                                          <p:val>
                                            <p:boolVal val="0"/>
                                          </p:val>
                                        </p:tav>
                                        <p:tav tm="100000">
                                          <p:val>
                                            <p:strVal val="#ppt_w"/>
                                          </p:val>
                                        </p:tav>
                                      </p:tavLst>
                                    </p:anim>
                                    <p:anim calcmode="lin" valueType="num">
                                      <p:cBhvr additive="repl">
                                        <p:cTn id="12" dur="500" fill="hold"/>
                                        <p:tgtEl>
                                          <p:spTgt spid="124">
                                            <p:txEl>
                                              <p:pRg st="0" end="117"/>
                                            </p:txEl>
                                          </p:spTgt>
                                        </p:tgtEl>
                                        <p:attrNameLst>
                                          <p:attrName/>
                                        </p:attrNameLst>
                                      </p:cBhvr>
                                      <p:tavLst>
                                        <p:tav tm="0">
                                          <p:val>
                                            <p:boolVal val="0"/>
                                          </p:val>
                                        </p:tav>
                                        <p:tav tm="100000">
                                          <p:val>
                                            <p:strVal val="#ppt_h"/>
                                          </p:val>
                                        </p:tav>
                                      </p:tavLst>
                                    </p:anim>
                                    <p:animEffect transition="in" filter="fade">
                                      <p:cBhvr additive="repl">
                                        <p:cTn id="13" dur="500"/>
                                        <p:tgtEl>
                                          <p:spTgt spid="124">
                                            <p:txEl>
                                              <p:pRg st="0" end="1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5CBCE6C-167D-4E22-A0DD-CC9A427F49CE}"/>
              </a:ext>
            </a:extLst>
          </p:cNvPr>
          <p:cNvPicPr>
            <a:picLocks noChangeAspect="1"/>
          </p:cNvPicPr>
          <p:nvPr/>
        </p:nvPicPr>
        <p:blipFill>
          <a:blip r:embed="rId3">
            <a:clrChange>
              <a:clrFrom>
                <a:srgbClr val="372B75"/>
              </a:clrFrom>
              <a:clrTo>
                <a:srgbClr val="372B75">
                  <a:alpha val="0"/>
                </a:srgbClr>
              </a:clrTo>
            </a:clrChange>
            <a:extLst>
              <a:ext uri="{28A0092B-C50C-407E-A947-70E740481C1C}">
                <a14:useLocalDpi xmlns:a14="http://schemas.microsoft.com/office/drawing/2010/main" val="0"/>
              </a:ext>
            </a:extLst>
          </a:blip>
          <a:stretch>
            <a:fillRect/>
          </a:stretch>
        </p:blipFill>
        <p:spPr>
          <a:xfrm>
            <a:off x="0" y="3351762"/>
            <a:ext cx="6237690" cy="3506238"/>
          </a:xfrm>
          <a:prstGeom prst="rect">
            <a:avLst/>
          </a:prstGeom>
        </p:spPr>
      </p:pic>
      <p:sp>
        <p:nvSpPr>
          <p:cNvPr id="5" name="CustomShape 2">
            <a:extLst>
              <a:ext uri="{FF2B5EF4-FFF2-40B4-BE49-F238E27FC236}">
                <a16:creationId xmlns:a16="http://schemas.microsoft.com/office/drawing/2014/main" xmlns="" id="{CF2D006C-9674-44A4-A3BD-3B4C385C37D4}"/>
              </a:ext>
            </a:extLst>
          </p:cNvPr>
          <p:cNvSpPr/>
          <p:nvPr/>
        </p:nvSpPr>
        <p:spPr>
          <a:xfrm>
            <a:off x="6727440" y="3351762"/>
            <a:ext cx="5130000" cy="3610757"/>
          </a:xfrm>
          <a:prstGeom prst="rect">
            <a:avLst/>
          </a:prstGeom>
          <a:noFill/>
          <a:ln>
            <a:noFill/>
          </a:ln>
        </p:spPr>
        <p:style>
          <a:lnRef idx="0">
            <a:scrgbClr r="0" g="0" b="0"/>
          </a:lnRef>
          <a:fillRef idx="0">
            <a:scrgbClr r="0" g="0" b="0"/>
          </a:fillRef>
          <a:effectRef idx="0">
            <a:scrgbClr r="0" g="0" b="0"/>
          </a:effectRef>
          <a:fontRef idx="minor"/>
        </p:style>
        <p:txBody>
          <a:bodyPr anchor="ctr"/>
          <a:lstStyle/>
          <a:p>
            <a:pPr algn="r">
              <a:lnSpc>
                <a:spcPct val="100000"/>
              </a:lnSpc>
            </a:pPr>
            <a:r>
              <a:rPr lang="en-US" sz="2400" b="0" strike="noStrike" spc="-1" dirty="0">
                <a:solidFill>
                  <a:schemeClr val="bg1"/>
                </a:solidFill>
                <a:uFill>
                  <a:solidFill>
                    <a:srgbClr val="FFFFFF"/>
                  </a:solidFill>
                </a:uFill>
                <a:latin typeface="Nexa Bold" panose="02000000000000000000" pitchFamily="50" charset="0"/>
              </a:rPr>
              <a:t>"</a:t>
            </a:r>
            <a:r>
              <a:rPr lang="en-US" sz="2400" b="0" strike="noStrike" spc="-1" dirty="0" err="1">
                <a:solidFill>
                  <a:schemeClr val="bg1"/>
                </a:solidFill>
                <a:uFill>
                  <a:solidFill>
                    <a:srgbClr val="FFFFFF"/>
                  </a:solidFill>
                </a:uFill>
                <a:latin typeface="Nexa Bold" panose="02000000000000000000" pitchFamily="50" charset="0"/>
              </a:rPr>
              <a:t>Pengemudi</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muda</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memiliki</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kemungkinan</a:t>
            </a:r>
            <a:r>
              <a:rPr lang="en-US" sz="2400" b="0" strike="noStrike" spc="-1" dirty="0">
                <a:solidFill>
                  <a:srgbClr val="000000"/>
                </a:solidFill>
                <a:uFill>
                  <a:solidFill>
                    <a:srgbClr val="FFFFFF"/>
                  </a:solidFill>
                </a:uFill>
                <a:latin typeface="Nexa Bold" panose="02000000000000000000" pitchFamily="50" charset="0"/>
              </a:rPr>
              <a:t> </a:t>
            </a:r>
            <a:r>
              <a:rPr lang="en-US" sz="2400" b="0" strike="noStrike" spc="-1" dirty="0">
                <a:solidFill>
                  <a:srgbClr val="FFDC77"/>
                </a:solidFill>
                <a:uFill>
                  <a:solidFill>
                    <a:srgbClr val="FFFFFF"/>
                  </a:solidFill>
                </a:uFill>
                <a:latin typeface="Nexa Bold" panose="02000000000000000000" pitchFamily="50" charset="0"/>
              </a:rPr>
              <a:t>4 kali </a:t>
            </a:r>
            <a:r>
              <a:rPr lang="en-US" sz="2400" b="0" strike="noStrike" spc="-1" dirty="0" err="1">
                <a:solidFill>
                  <a:srgbClr val="FFDC77"/>
                </a:solidFill>
                <a:uFill>
                  <a:solidFill>
                    <a:srgbClr val="FFFFFF"/>
                  </a:solidFill>
                </a:uFill>
                <a:latin typeface="Nexa Bold" panose="02000000000000000000" pitchFamily="50" charset="0"/>
              </a:rPr>
              <a:t>lebih</a:t>
            </a:r>
            <a:r>
              <a:rPr lang="en-US" sz="2400" b="0" strike="noStrike" spc="-1" dirty="0">
                <a:solidFill>
                  <a:srgbClr val="FFDC77"/>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besar</a:t>
            </a:r>
            <a:r>
              <a:rPr lang="en-US" sz="2400" b="0" strike="noStrike" spc="-1" dirty="0">
                <a:solidFill>
                  <a:srgbClr val="000000"/>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dibandingkan</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kelompok</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chemeClr val="bg1"/>
                </a:solidFill>
                <a:uFill>
                  <a:solidFill>
                    <a:srgbClr val="FFFFFF"/>
                  </a:solidFill>
                </a:uFill>
                <a:latin typeface="Nexa Bold" panose="02000000000000000000" pitchFamily="50" charset="0"/>
              </a:rPr>
              <a:t>usia</a:t>
            </a:r>
            <a:r>
              <a:rPr lang="en-US" sz="2400" b="0" strike="noStrike" spc="-1" dirty="0">
                <a:solidFill>
                  <a:schemeClr val="bg1"/>
                </a:solidFill>
                <a:uFill>
                  <a:solidFill>
                    <a:srgbClr val="FFFFFF"/>
                  </a:solidFill>
                </a:uFill>
                <a:latin typeface="Nexa Bold" panose="02000000000000000000" pitchFamily="50" charset="0"/>
              </a:rPr>
              <a:t> lain </a:t>
            </a:r>
            <a:r>
              <a:rPr lang="en-US" sz="2400" b="0" strike="noStrike" spc="-1" dirty="0" err="1">
                <a:solidFill>
                  <a:schemeClr val="bg1"/>
                </a:solidFill>
                <a:uFill>
                  <a:solidFill>
                    <a:srgbClr val="FFFFFF"/>
                  </a:solidFill>
                </a:uFill>
                <a:latin typeface="Nexa Bold" panose="02000000000000000000" pitchFamily="50" charset="0"/>
              </a:rPr>
              <a:t>untuk</a:t>
            </a:r>
            <a:r>
              <a:rPr lang="en-US" sz="2400" b="0" strike="noStrike" spc="-1" dirty="0">
                <a:solidFill>
                  <a:schemeClr val="bg1"/>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terlibat</a:t>
            </a:r>
            <a:r>
              <a:rPr lang="en-US" sz="2400" b="0" strike="noStrike" spc="-1" dirty="0">
                <a:solidFill>
                  <a:srgbClr val="FFDC77"/>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dalam</a:t>
            </a:r>
            <a:r>
              <a:rPr lang="en-US" sz="2400" b="0" strike="noStrike" spc="-1" dirty="0">
                <a:solidFill>
                  <a:srgbClr val="FFDC77"/>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kecelakaan</a:t>
            </a:r>
            <a:r>
              <a:rPr lang="en-US" sz="2400" b="0" strike="noStrike" spc="-1" dirty="0">
                <a:solidFill>
                  <a:srgbClr val="FFDC77"/>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saat</a:t>
            </a:r>
            <a:r>
              <a:rPr lang="en-US" sz="2400" b="0" strike="noStrike" spc="-1" dirty="0">
                <a:solidFill>
                  <a:srgbClr val="FFDC77"/>
                </a:solidFill>
                <a:uFill>
                  <a:solidFill>
                    <a:srgbClr val="FFFFFF"/>
                  </a:solidFill>
                </a:uFill>
                <a:latin typeface="Nexa Bold" panose="02000000000000000000" pitchFamily="50" charset="0"/>
              </a:rPr>
              <a:t> </a:t>
            </a:r>
            <a:r>
              <a:rPr lang="en-US" sz="2400" b="0" strike="noStrike" spc="-1" dirty="0" err="1">
                <a:solidFill>
                  <a:srgbClr val="FFDC77"/>
                </a:solidFill>
                <a:uFill>
                  <a:solidFill>
                    <a:srgbClr val="FFFFFF"/>
                  </a:solidFill>
                </a:uFill>
                <a:latin typeface="Nexa Bold" panose="02000000000000000000" pitchFamily="50" charset="0"/>
              </a:rPr>
              <a:t>terganggu</a:t>
            </a:r>
            <a:r>
              <a:rPr lang="en-US" sz="2400" b="0" strike="noStrike" spc="-1" dirty="0">
                <a:solidFill>
                  <a:schemeClr val="bg1"/>
                </a:solidFill>
                <a:uFill>
                  <a:solidFill>
                    <a:srgbClr val="FFFFFF"/>
                  </a:solidFill>
                </a:uFill>
                <a:latin typeface="Nexa Bold" panose="02000000000000000000" pitchFamily="50" charset="0"/>
              </a:rPr>
              <a:t>".</a:t>
            </a:r>
          </a:p>
          <a:p>
            <a:pPr algn="r">
              <a:lnSpc>
                <a:spcPct val="100000"/>
              </a:lnSpc>
            </a:pPr>
            <a:r>
              <a:rPr lang="en-US" sz="1100" spc="-1" dirty="0">
                <a:solidFill>
                  <a:schemeClr val="bg1"/>
                </a:solidFill>
                <a:uFill>
                  <a:solidFill>
                    <a:srgbClr val="FFFFFF"/>
                  </a:solidFill>
                </a:uFill>
                <a:latin typeface="Nexa Bold" panose="02000000000000000000" pitchFamily="50" charset="0"/>
              </a:rPr>
              <a:t>(</a:t>
            </a:r>
            <a:r>
              <a:rPr lang="en-US" sz="1100" b="0" strike="noStrike" spc="-1" dirty="0">
                <a:solidFill>
                  <a:schemeClr val="bg1"/>
                </a:solidFill>
                <a:uFill>
                  <a:solidFill>
                    <a:srgbClr val="FFFFFF"/>
                  </a:solidFill>
                </a:uFill>
                <a:latin typeface="Nexa Bold" panose="02000000000000000000" pitchFamily="50" charset="0"/>
              </a:rPr>
              <a:t>Distraction.gov)</a:t>
            </a:r>
          </a:p>
        </p:txBody>
      </p:sp>
      <p:sp>
        <p:nvSpPr>
          <p:cNvPr id="6" name="CustomShape 2">
            <a:extLst>
              <a:ext uri="{FF2B5EF4-FFF2-40B4-BE49-F238E27FC236}">
                <a16:creationId xmlns:a16="http://schemas.microsoft.com/office/drawing/2014/main" xmlns="" id="{6CEC68E5-2359-4B25-95A3-94E2388A192C}"/>
              </a:ext>
            </a:extLst>
          </p:cNvPr>
          <p:cNvSpPr/>
          <p:nvPr/>
        </p:nvSpPr>
        <p:spPr>
          <a:xfrm>
            <a:off x="412155" y="446892"/>
            <a:ext cx="11367690" cy="2857245"/>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000" b="0" strike="noStrike" spc="-1" dirty="0">
                <a:solidFill>
                  <a:srgbClr val="FFDC77"/>
                </a:solidFill>
                <a:uFill>
                  <a:solidFill>
                    <a:srgbClr val="FFFFFF"/>
                  </a:solidFill>
                </a:uFill>
                <a:latin typeface="Nexa Bold" panose="02000000000000000000" pitchFamily="50" charset="0"/>
              </a:rPr>
              <a:t>FOMO </a:t>
            </a:r>
            <a:r>
              <a:rPr lang="en-US" sz="4000" b="0" strike="noStrike" spc="-1" dirty="0">
                <a:solidFill>
                  <a:schemeClr val="bg1"/>
                </a:solidFill>
                <a:uFill>
                  <a:solidFill>
                    <a:srgbClr val="FFFFFF"/>
                  </a:solidFill>
                </a:uFill>
                <a:latin typeface="Nexa Bold" panose="02000000000000000000" pitchFamily="50" charset="0"/>
              </a:rPr>
              <a:t>: It’s a Real Thing.</a:t>
            </a:r>
          </a:p>
          <a:p>
            <a:pPr algn="ctr">
              <a:lnSpc>
                <a:spcPct val="100000"/>
              </a:lnSpc>
            </a:pPr>
            <a:endParaRPr lang="en-US" sz="4000" spc="-1" dirty="0">
              <a:solidFill>
                <a:schemeClr val="bg1"/>
              </a:solidFill>
              <a:uFill>
                <a:solidFill>
                  <a:srgbClr val="FFFFFF"/>
                </a:solidFill>
              </a:uFill>
              <a:latin typeface="Nexa Bold" panose="02000000000000000000" pitchFamily="50" charset="0"/>
            </a:endParaRPr>
          </a:p>
          <a:p>
            <a:pPr algn="ctr">
              <a:lnSpc>
                <a:spcPct val="100000"/>
              </a:lnSpc>
            </a:pPr>
            <a:r>
              <a:rPr lang="en-US" sz="2400" i="1" dirty="0">
                <a:solidFill>
                  <a:schemeClr val="bg1"/>
                </a:solidFill>
                <a:latin typeface="Nexa Bold" panose="02000000000000000000" pitchFamily="50" charset="0"/>
              </a:rPr>
              <a:t>Fear of Missing Out.</a:t>
            </a:r>
            <a:r>
              <a:rPr lang="en-US" sz="2400" dirty="0">
                <a:solidFill>
                  <a:schemeClr val="bg1"/>
                </a:solidFill>
                <a:latin typeface="Nexa Bold" panose="02000000000000000000" pitchFamily="50" charset="0"/>
              </a:rPr>
              <a:t> </a:t>
            </a:r>
          </a:p>
          <a:p>
            <a:pPr algn="ctr">
              <a:lnSpc>
                <a:spcPct val="100000"/>
              </a:lnSpc>
            </a:pPr>
            <a:r>
              <a:rPr lang="en-US" sz="2000" dirty="0">
                <a:solidFill>
                  <a:srgbClr val="FFDC77"/>
                </a:solidFill>
                <a:latin typeface="Nexa Bold" panose="02000000000000000000" pitchFamily="50" charset="0"/>
              </a:rPr>
              <a:t>Rasa </a:t>
            </a:r>
            <a:r>
              <a:rPr lang="en-US" sz="2000" dirty="0" err="1">
                <a:solidFill>
                  <a:srgbClr val="FFDC77"/>
                </a:solidFill>
                <a:latin typeface="Nexa Bold" panose="02000000000000000000" pitchFamily="50" charset="0"/>
              </a:rPr>
              <a:t>takut</a:t>
            </a:r>
            <a:r>
              <a:rPr lang="en-US" sz="2000" dirty="0">
                <a:solidFill>
                  <a:srgbClr val="FFDC77"/>
                </a:solidFill>
                <a:latin typeface="Nexa Bold" panose="02000000000000000000" pitchFamily="50" charset="0"/>
              </a:rPr>
              <a:t> </a:t>
            </a:r>
            <a:r>
              <a:rPr lang="en-US" sz="2000" dirty="0" err="1">
                <a:solidFill>
                  <a:srgbClr val="FFDC77"/>
                </a:solidFill>
                <a:latin typeface="Nexa Bold" panose="02000000000000000000" pitchFamily="50" charset="0"/>
              </a:rPr>
              <a:t>tertinggal</a:t>
            </a:r>
            <a:r>
              <a:rPr lang="en-US" sz="2000" dirty="0">
                <a:solidFill>
                  <a:srgbClr val="FFDC77"/>
                </a:solidFill>
                <a:latin typeface="Nexa Bold" panose="02000000000000000000" pitchFamily="50" charset="0"/>
              </a:rPr>
              <a:t> </a:t>
            </a:r>
            <a:r>
              <a:rPr lang="en-US" sz="2000" dirty="0" err="1">
                <a:solidFill>
                  <a:schemeClr val="bg1"/>
                </a:solidFill>
                <a:latin typeface="Nexa Bold" panose="02000000000000000000" pitchFamily="50" charset="0"/>
              </a:rPr>
              <a:t>berita</a:t>
            </a:r>
            <a:r>
              <a:rPr lang="en-US" sz="2000" dirty="0">
                <a:solidFill>
                  <a:srgbClr val="FFDC77"/>
                </a:solidFill>
                <a:latin typeface="Nexa Bold" panose="02000000000000000000" pitchFamily="50" charset="0"/>
              </a:rPr>
              <a:t> </a:t>
            </a:r>
            <a:r>
              <a:rPr lang="en-US" sz="2000" dirty="0">
                <a:solidFill>
                  <a:schemeClr val="bg1"/>
                </a:solidFill>
                <a:latin typeface="Nexa Bold" panose="02000000000000000000" pitchFamily="50" charset="0"/>
              </a:rPr>
              <a:t>di </a:t>
            </a:r>
            <a:r>
              <a:rPr lang="en-US" sz="2000" dirty="0" err="1">
                <a:solidFill>
                  <a:schemeClr val="bg1"/>
                </a:solidFill>
                <a:latin typeface="Nexa Bold" panose="02000000000000000000" pitchFamily="50" charset="0"/>
              </a:rPr>
              <a:t>sosial</a:t>
            </a:r>
            <a:r>
              <a:rPr lang="en-US" sz="2000" dirty="0">
                <a:solidFill>
                  <a:schemeClr val="bg1"/>
                </a:solidFill>
                <a:latin typeface="Nexa Bold" panose="02000000000000000000" pitchFamily="50" charset="0"/>
              </a:rPr>
              <a:t> media, </a:t>
            </a:r>
            <a:r>
              <a:rPr lang="en-US" sz="2000" dirty="0" err="1">
                <a:solidFill>
                  <a:srgbClr val="FFDC77"/>
                </a:solidFill>
                <a:latin typeface="Nexa Bold" panose="02000000000000000000" pitchFamily="50" charset="0"/>
              </a:rPr>
              <a:t>kecemasan</a:t>
            </a:r>
            <a:r>
              <a:rPr lang="en-US" sz="2000" dirty="0">
                <a:solidFill>
                  <a:schemeClr val="bg1"/>
                </a:solidFill>
                <a:latin typeface="Nexa Bold" panose="02000000000000000000" pitchFamily="50" charset="0"/>
              </a:rPr>
              <a:t> </a:t>
            </a:r>
            <a:r>
              <a:rPr lang="en-US" sz="2000" dirty="0" err="1">
                <a:solidFill>
                  <a:schemeClr val="bg1"/>
                </a:solidFill>
                <a:latin typeface="Nexa Bold" panose="02000000000000000000" pitchFamily="50" charset="0"/>
              </a:rPr>
              <a:t>tidak</a:t>
            </a:r>
            <a:r>
              <a:rPr lang="en-US" sz="2000" dirty="0">
                <a:solidFill>
                  <a:schemeClr val="bg1"/>
                </a:solidFill>
                <a:latin typeface="Nexa Bold" panose="02000000000000000000" pitchFamily="50" charset="0"/>
              </a:rPr>
              <a:t> update. </a:t>
            </a:r>
          </a:p>
          <a:p>
            <a:pPr algn="ctr">
              <a:lnSpc>
                <a:spcPct val="100000"/>
              </a:lnSpc>
            </a:pPr>
            <a:r>
              <a:rPr lang="en-US" sz="2000" dirty="0">
                <a:solidFill>
                  <a:schemeClr val="bg1"/>
                </a:solidFill>
                <a:latin typeface="Nexa Bold" panose="02000000000000000000" pitchFamily="50" charset="0"/>
              </a:rPr>
              <a:t>FOMO </a:t>
            </a:r>
            <a:r>
              <a:rPr lang="en-US" sz="2000" dirty="0" err="1">
                <a:solidFill>
                  <a:schemeClr val="bg1"/>
                </a:solidFill>
                <a:latin typeface="Nexa Bold" panose="02000000000000000000" pitchFamily="50" charset="0"/>
              </a:rPr>
              <a:t>adalah</a:t>
            </a:r>
            <a:r>
              <a:rPr lang="en-US" sz="2000" dirty="0">
                <a:solidFill>
                  <a:schemeClr val="bg1"/>
                </a:solidFill>
                <a:latin typeface="Nexa Bold" panose="02000000000000000000" pitchFamily="50" charset="0"/>
              </a:rPr>
              <a:t> "</a:t>
            </a:r>
            <a:r>
              <a:rPr lang="en-US" sz="2000" dirty="0" err="1">
                <a:solidFill>
                  <a:srgbClr val="FFDC77"/>
                </a:solidFill>
                <a:latin typeface="Nexa Bold" panose="02000000000000000000" pitchFamily="50" charset="0"/>
              </a:rPr>
              <a:t>penyakit</a:t>
            </a:r>
            <a:r>
              <a:rPr lang="en-US" sz="2000" dirty="0">
                <a:solidFill>
                  <a:schemeClr val="bg1"/>
                </a:solidFill>
                <a:latin typeface="Nexa Bold" panose="02000000000000000000" pitchFamily="50" charset="0"/>
              </a:rPr>
              <a:t>" para </a:t>
            </a:r>
            <a:r>
              <a:rPr lang="en-US" sz="2000" dirty="0" err="1">
                <a:solidFill>
                  <a:schemeClr val="bg1"/>
                </a:solidFill>
                <a:latin typeface="Nexa Bold" panose="02000000000000000000" pitchFamily="50" charset="0"/>
              </a:rPr>
              <a:t>penggila</a:t>
            </a:r>
            <a:r>
              <a:rPr lang="en-US" sz="2000" dirty="0">
                <a:solidFill>
                  <a:schemeClr val="bg1"/>
                </a:solidFill>
                <a:latin typeface="Nexa Bold" panose="02000000000000000000" pitchFamily="50" charset="0"/>
              </a:rPr>
              <a:t> media </a:t>
            </a:r>
            <a:r>
              <a:rPr lang="en-US" sz="2000" dirty="0" err="1">
                <a:solidFill>
                  <a:schemeClr val="bg1"/>
                </a:solidFill>
                <a:latin typeface="Nexa Bold" panose="02000000000000000000" pitchFamily="50" charset="0"/>
              </a:rPr>
              <a:t>sosial</a:t>
            </a:r>
            <a:r>
              <a:rPr lang="en-US" sz="2000" dirty="0">
                <a:solidFill>
                  <a:schemeClr val="bg1"/>
                </a:solidFill>
                <a:latin typeface="Nexa Bold" panose="02000000000000000000" pitchFamily="50" charset="0"/>
              </a:rPr>
              <a:t>. </a:t>
            </a:r>
            <a:endParaRPr lang="en-US" sz="2000" b="0" strike="noStrike" spc="-1" dirty="0">
              <a:solidFill>
                <a:schemeClr val="bg1"/>
              </a:solidFill>
              <a:uFill>
                <a:solidFill>
                  <a:srgbClr val="FFFFFF"/>
                </a:solidFill>
              </a:uFill>
              <a:latin typeface="Nexa Bold" panose="02000000000000000000" pitchFamily="50" charset="0"/>
            </a:endParaRPr>
          </a:p>
        </p:txBody>
      </p:sp>
    </p:spTree>
    <p:extLst>
      <p:ext uri="{BB962C8B-B14F-4D97-AF65-F5344CB8AC3E}">
        <p14:creationId xmlns:p14="http://schemas.microsoft.com/office/powerpoint/2010/main" val="164927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repl">
                                        <p:cTn id="11" dur="500" fill="hold"/>
                                        <p:tgtEl>
                                          <p:spTgt spid="6">
                                            <p:txEl>
                                              <p:pRg st="0" end="0"/>
                                            </p:txEl>
                                          </p:spTgt>
                                        </p:tgtEl>
                                        <p:attrNameLst>
                                          <p:attrName/>
                                        </p:attrNameLst>
                                      </p:cBhvr>
                                      <p:tavLst>
                                        <p:tav tm="0">
                                          <p:val>
                                            <p:boolVal val="0"/>
                                          </p:val>
                                        </p:tav>
                                        <p:tav tm="100000">
                                          <p:val>
                                            <p:strVal val="#ppt_w"/>
                                          </p:val>
                                        </p:tav>
                                      </p:tavLst>
                                    </p:anim>
                                    <p:anim calcmode="lin" valueType="num">
                                      <p:cBhvr additive="repl">
                                        <p:cTn id="12" dur="500" fill="hold"/>
                                        <p:tgtEl>
                                          <p:spTgt spid="6">
                                            <p:txEl>
                                              <p:pRg st="0" end="0"/>
                                            </p:txEl>
                                          </p:spTgt>
                                        </p:tgtEl>
                                        <p:attrNameLst>
                                          <p:attrName/>
                                        </p:attrNameLst>
                                      </p:cBhvr>
                                      <p:tavLst>
                                        <p:tav tm="0">
                                          <p:val>
                                            <p:boolVal val="0"/>
                                          </p:val>
                                        </p:tav>
                                        <p:tav tm="100000">
                                          <p:val>
                                            <p:strVal val="#ppt_h"/>
                                          </p:val>
                                        </p:tav>
                                      </p:tavLst>
                                    </p:anim>
                                    <p:animEffect transition="in" filter="fade">
                                      <p:cBhvr additive="repl">
                                        <p:cTn id="13" dur="500"/>
                                        <p:tgtEl>
                                          <p:spTgt spid="6">
                                            <p:txEl>
                                              <p:pRg st="0" end="0"/>
                                            </p:txEl>
                                          </p:spTgt>
                                        </p:tgtEl>
                                      </p:cBhvr>
                                    </p:animEffect>
                                  </p:childTnLst>
                                </p:cTn>
                              </p:par>
                              <p:par>
                                <p:cTn id="14" presetID="53" presetClass="entr" presetSubtype="16"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 calcmode="lin" valueType="num">
                                      <p:cBhvr additive="repl">
                                        <p:cTn id="16" dur="500" fill="hold"/>
                                        <p:tgtEl>
                                          <p:spTgt spid="5">
                                            <p:txEl>
                                              <p:pRg st="1" end="1"/>
                                            </p:txEl>
                                          </p:spTgt>
                                        </p:tgtEl>
                                        <p:attrNameLst>
                                          <p:attrName/>
                                        </p:attrNameLst>
                                      </p:cBhvr>
                                      <p:tavLst>
                                        <p:tav tm="0">
                                          <p:val>
                                            <p:boolVal val="0"/>
                                          </p:val>
                                        </p:tav>
                                        <p:tav tm="100000">
                                          <p:val>
                                            <p:strVal val="#ppt_w"/>
                                          </p:val>
                                        </p:tav>
                                      </p:tavLst>
                                    </p:anim>
                                    <p:anim calcmode="lin" valueType="num">
                                      <p:cBhvr additive="repl">
                                        <p:cTn id="17" dur="500" fill="hold"/>
                                        <p:tgtEl>
                                          <p:spTgt spid="5">
                                            <p:txEl>
                                              <p:pRg st="1" end="1"/>
                                            </p:txEl>
                                          </p:spTgt>
                                        </p:tgtEl>
                                        <p:attrNameLst>
                                          <p:attrName/>
                                        </p:attrNameLst>
                                      </p:cBhvr>
                                      <p:tavLst>
                                        <p:tav tm="0">
                                          <p:val>
                                            <p:boolVal val="0"/>
                                          </p:val>
                                        </p:tav>
                                        <p:tav tm="100000">
                                          <p:val>
                                            <p:strVal val="#ppt_h"/>
                                          </p:val>
                                        </p:tav>
                                      </p:tavLst>
                                    </p:anim>
                                    <p:animEffect transition="in" filter="fade">
                                      <p:cBhvr additive="repl">
                                        <p:cTn id="18" dur="500"/>
                                        <p:tgtEl>
                                          <p:spTgt spid="5">
                                            <p:txEl>
                                              <p:pRg st="1" end="1"/>
                                            </p:txEl>
                                          </p:spTgt>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 calcmode="lin" valueType="num">
                                      <p:cBhvr additive="repl">
                                        <p:cTn id="21" dur="500" fill="hold"/>
                                        <p:tgtEl>
                                          <p:spTgt spid="5">
                                            <p:txEl>
                                              <p:pRg st="0" end="0"/>
                                            </p:txEl>
                                          </p:spTgt>
                                        </p:tgtEl>
                                        <p:attrNameLst>
                                          <p:attrName/>
                                        </p:attrNameLst>
                                      </p:cBhvr>
                                      <p:tavLst>
                                        <p:tav tm="0">
                                          <p:val>
                                            <p:boolVal val="0"/>
                                          </p:val>
                                        </p:tav>
                                        <p:tav tm="100000">
                                          <p:val>
                                            <p:strVal val="#ppt_w"/>
                                          </p:val>
                                        </p:tav>
                                      </p:tavLst>
                                    </p:anim>
                                    <p:anim calcmode="lin" valueType="num">
                                      <p:cBhvr additive="repl">
                                        <p:cTn id="22" dur="500" fill="hold"/>
                                        <p:tgtEl>
                                          <p:spTgt spid="5">
                                            <p:txEl>
                                              <p:pRg st="0" end="0"/>
                                            </p:txEl>
                                          </p:spTgt>
                                        </p:tgtEl>
                                        <p:attrNameLst>
                                          <p:attrName/>
                                        </p:attrNameLst>
                                      </p:cBhvr>
                                      <p:tavLst>
                                        <p:tav tm="0">
                                          <p:val>
                                            <p:boolVal val="0"/>
                                          </p:val>
                                        </p:tav>
                                        <p:tav tm="100000">
                                          <p:val>
                                            <p:strVal val="#ppt_h"/>
                                          </p:val>
                                        </p:tav>
                                      </p:tavLst>
                                    </p:anim>
                                    <p:animEffect transition="in" filter="fade">
                                      <p:cBhvr additive="repl">
                                        <p:cTn id="23" dur="500"/>
                                        <p:tgtEl>
                                          <p:spTgt spid="5">
                                            <p:txEl>
                                              <p:pRg st="0" end="0"/>
                                            </p:txEl>
                                          </p:spTgt>
                                        </p:tgtEl>
                                      </p:cBhvr>
                                    </p:animEffect>
                                  </p:childTnLst>
                                </p:cTn>
                              </p:par>
                              <p:par>
                                <p:cTn id="24" presetID="53" presetClass="entr" presetSubtype="16" fill="hold"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 calcmode="lin" valueType="num">
                                      <p:cBhvr additive="repl">
                                        <p:cTn id="26" dur="500" fill="hold"/>
                                        <p:tgtEl>
                                          <p:spTgt spid="6">
                                            <p:txEl>
                                              <p:pRg st="2" end="2"/>
                                            </p:txEl>
                                          </p:spTgt>
                                        </p:tgtEl>
                                        <p:attrNameLst>
                                          <p:attrName/>
                                        </p:attrNameLst>
                                      </p:cBhvr>
                                      <p:tavLst>
                                        <p:tav tm="0">
                                          <p:val>
                                            <p:boolVal val="0"/>
                                          </p:val>
                                        </p:tav>
                                        <p:tav tm="100000">
                                          <p:val>
                                            <p:strVal val="#ppt_w"/>
                                          </p:val>
                                        </p:tav>
                                      </p:tavLst>
                                    </p:anim>
                                    <p:anim calcmode="lin" valueType="num">
                                      <p:cBhvr additive="repl">
                                        <p:cTn id="27" dur="500" fill="hold"/>
                                        <p:tgtEl>
                                          <p:spTgt spid="6">
                                            <p:txEl>
                                              <p:pRg st="2" end="2"/>
                                            </p:txEl>
                                          </p:spTgt>
                                        </p:tgtEl>
                                        <p:attrNameLst>
                                          <p:attrName/>
                                        </p:attrNameLst>
                                      </p:cBhvr>
                                      <p:tavLst>
                                        <p:tav tm="0">
                                          <p:val>
                                            <p:boolVal val="0"/>
                                          </p:val>
                                        </p:tav>
                                        <p:tav tm="100000">
                                          <p:val>
                                            <p:strVal val="#ppt_h"/>
                                          </p:val>
                                        </p:tav>
                                      </p:tavLst>
                                    </p:anim>
                                    <p:animEffect transition="in" filter="fade">
                                      <p:cBhvr additive="repl">
                                        <p:cTn id="28" dur="500"/>
                                        <p:tgtEl>
                                          <p:spTgt spid="6">
                                            <p:txEl>
                                              <p:pRg st="2" end="2"/>
                                            </p:txEl>
                                          </p:spTgt>
                                        </p:tgtEl>
                                      </p:cBhvr>
                                    </p:animEffect>
                                  </p:childTnLst>
                                </p:cTn>
                              </p:par>
                              <p:par>
                                <p:cTn id="29" presetID="53" presetClass="entr" presetSubtype="16" fill="hold" nodeType="with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repl">
                                        <p:cTn id="31" dur="500" fill="hold"/>
                                        <p:tgtEl>
                                          <p:spTgt spid="6">
                                            <p:txEl>
                                              <p:pRg st="3" end="3"/>
                                            </p:txEl>
                                          </p:spTgt>
                                        </p:tgtEl>
                                        <p:attrNameLst>
                                          <p:attrName/>
                                        </p:attrNameLst>
                                      </p:cBhvr>
                                      <p:tavLst>
                                        <p:tav tm="0">
                                          <p:val>
                                            <p:boolVal val="0"/>
                                          </p:val>
                                        </p:tav>
                                        <p:tav tm="100000">
                                          <p:val>
                                            <p:strVal val="#ppt_w"/>
                                          </p:val>
                                        </p:tav>
                                      </p:tavLst>
                                    </p:anim>
                                    <p:anim calcmode="lin" valueType="num">
                                      <p:cBhvr additive="repl">
                                        <p:cTn id="32" dur="500" fill="hold"/>
                                        <p:tgtEl>
                                          <p:spTgt spid="6">
                                            <p:txEl>
                                              <p:pRg st="3" end="3"/>
                                            </p:txEl>
                                          </p:spTgt>
                                        </p:tgtEl>
                                        <p:attrNameLst>
                                          <p:attrName/>
                                        </p:attrNameLst>
                                      </p:cBhvr>
                                      <p:tavLst>
                                        <p:tav tm="0">
                                          <p:val>
                                            <p:boolVal val="0"/>
                                          </p:val>
                                        </p:tav>
                                        <p:tav tm="100000">
                                          <p:val>
                                            <p:strVal val="#ppt_h"/>
                                          </p:val>
                                        </p:tav>
                                      </p:tavLst>
                                    </p:anim>
                                    <p:animEffect transition="in" filter="fade">
                                      <p:cBhvr additive="repl">
                                        <p:cTn id="33" dur="500"/>
                                        <p:tgtEl>
                                          <p:spTgt spid="6">
                                            <p:txEl>
                                              <p:pRg st="3" end="3"/>
                                            </p:txEl>
                                          </p:spTgt>
                                        </p:tgtEl>
                                      </p:cBhvr>
                                    </p:animEffect>
                                  </p:childTnLst>
                                </p:cTn>
                              </p:par>
                              <p:par>
                                <p:cTn id="34" presetID="53" presetClass="entr" presetSubtype="16" fill="hold" nodeType="with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 calcmode="lin" valueType="num">
                                      <p:cBhvr additive="repl">
                                        <p:cTn id="36" dur="500" fill="hold"/>
                                        <p:tgtEl>
                                          <p:spTgt spid="6">
                                            <p:txEl>
                                              <p:pRg st="4" end="4"/>
                                            </p:txEl>
                                          </p:spTgt>
                                        </p:tgtEl>
                                        <p:attrNameLst>
                                          <p:attrName/>
                                        </p:attrNameLst>
                                      </p:cBhvr>
                                      <p:tavLst>
                                        <p:tav tm="0">
                                          <p:val>
                                            <p:boolVal val="0"/>
                                          </p:val>
                                        </p:tav>
                                        <p:tav tm="100000">
                                          <p:val>
                                            <p:strVal val="#ppt_w"/>
                                          </p:val>
                                        </p:tav>
                                      </p:tavLst>
                                    </p:anim>
                                    <p:anim calcmode="lin" valueType="num">
                                      <p:cBhvr additive="repl">
                                        <p:cTn id="37" dur="500" fill="hold"/>
                                        <p:tgtEl>
                                          <p:spTgt spid="6">
                                            <p:txEl>
                                              <p:pRg st="4" end="4"/>
                                            </p:txEl>
                                          </p:spTgt>
                                        </p:tgtEl>
                                        <p:attrNameLst>
                                          <p:attrName/>
                                        </p:attrNameLst>
                                      </p:cBhvr>
                                      <p:tavLst>
                                        <p:tav tm="0">
                                          <p:val>
                                            <p:boolVal val="0"/>
                                          </p:val>
                                        </p:tav>
                                        <p:tav tm="100000">
                                          <p:val>
                                            <p:strVal val="#ppt_h"/>
                                          </p:val>
                                        </p:tav>
                                      </p:tavLst>
                                    </p:anim>
                                    <p:animEffect transition="in" filter="fade">
                                      <p:cBhvr additive="repl">
                                        <p:cTn id="3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 name="CustomShape 1"/>
          <p:cNvSpPr/>
          <p:nvPr/>
        </p:nvSpPr>
        <p:spPr>
          <a:xfrm>
            <a:off x="3913560" y="2754720"/>
            <a:ext cx="4364640" cy="134820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dirty="0" err="1">
                <a:solidFill>
                  <a:srgbClr val="FFFFFF"/>
                </a:solidFill>
                <a:uFill>
                  <a:solidFill>
                    <a:srgbClr val="FFFFFF"/>
                  </a:solidFill>
                </a:uFill>
                <a:latin typeface="Fredoka One"/>
              </a:rPr>
              <a:t>Faktanya</a:t>
            </a:r>
            <a:endParaRPr lang="en-US" sz="4400" b="0" strike="noStrike" spc="-1" dirty="0">
              <a:solidFill>
                <a:srgbClr val="000000"/>
              </a:solidFill>
              <a:uFill>
                <a:solidFill>
                  <a:srgbClr val="FFFFFF"/>
                </a:solidFill>
              </a:uFill>
              <a:latin typeface="Arial"/>
            </a:endParaRPr>
          </a:p>
        </p:txBody>
      </p:sp>
    </p:spTree>
  </p:cSld>
  <p:clrMapOvr>
    <a:masterClrMapping/>
  </p:clrMapOvr>
  <p:transition spd="med">
    <p:pull dir="r"/>
  </p:transition>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7" name="CustomShape 1"/>
          <p:cNvSpPr/>
          <p:nvPr/>
        </p:nvSpPr>
        <p:spPr>
          <a:xfrm>
            <a:off x="3200760" y="140040"/>
            <a:ext cx="5790240" cy="217368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4400" b="0" strike="noStrike" spc="-1">
                <a:solidFill>
                  <a:srgbClr val="FFFFFF"/>
                </a:solidFill>
                <a:uFill>
                  <a:solidFill>
                    <a:srgbClr val="FFFFFF"/>
                  </a:solidFill>
                </a:uFill>
                <a:latin typeface="Fredoka One"/>
              </a:rPr>
              <a:t>Berkendara Menggunakan</a:t>
            </a:r>
            <a:r>
              <a:rPr lang="en-US" sz="4400" b="0" strike="noStrike" spc="-1">
                <a:solidFill>
                  <a:srgbClr val="5DE89B"/>
                </a:solidFill>
                <a:uFill>
                  <a:solidFill>
                    <a:srgbClr val="FFFFFF"/>
                  </a:solidFill>
                </a:uFill>
                <a:latin typeface="Fredoka One"/>
              </a:rPr>
              <a:t> </a:t>
            </a:r>
            <a:r>
              <a:rPr lang="en-US" sz="4400" b="0" strike="noStrike" spc="-1">
                <a:solidFill>
                  <a:srgbClr val="FFDC77"/>
                </a:solidFill>
                <a:uFill>
                  <a:solidFill>
                    <a:srgbClr val="FFFFFF"/>
                  </a:solidFill>
                </a:uFill>
                <a:latin typeface="Fredoka One"/>
              </a:rPr>
              <a:t>Smartphone</a:t>
            </a:r>
            <a:endParaRPr lang="en-US" sz="4400" b="0" strike="noStrike" spc="-1">
              <a:solidFill>
                <a:srgbClr val="000000"/>
              </a:solidFill>
              <a:uFill>
                <a:solidFill>
                  <a:srgbClr val="FFFFFF"/>
                </a:solidFill>
              </a:uFill>
              <a:latin typeface="Arial"/>
            </a:endParaRPr>
          </a:p>
        </p:txBody>
      </p:sp>
      <p:sp>
        <p:nvSpPr>
          <p:cNvPr id="128" name="TextShape 2"/>
          <p:cNvSpPr txBox="1"/>
          <p:nvPr/>
        </p:nvSpPr>
        <p:spPr>
          <a:xfrm>
            <a:off x="3264840" y="4924080"/>
            <a:ext cx="2136240" cy="1153080"/>
          </a:xfrm>
          <a:prstGeom prst="rect">
            <a:avLst/>
          </a:prstGeom>
          <a:noFill/>
          <a:ln>
            <a:noFill/>
          </a:ln>
        </p:spPr>
        <p:txBody>
          <a:bodyPr anchor="ctr"/>
          <a:lstStyle/>
          <a:p>
            <a:pPr algn="ctr">
              <a:lnSpc>
                <a:spcPct val="100000"/>
              </a:lnSpc>
            </a:pPr>
            <a:r>
              <a:rPr lang="en-US" sz="1400" b="0" strike="noStrike" spc="-1">
                <a:solidFill>
                  <a:srgbClr val="FFFFFF"/>
                </a:solidFill>
                <a:uFill>
                  <a:solidFill>
                    <a:srgbClr val="FFFFFF"/>
                  </a:solidFill>
                </a:uFill>
                <a:latin typeface="Nexa Bold"/>
              </a:rPr>
              <a:t>Sama saja </a:t>
            </a:r>
            <a:r>
              <a:rPr lang="en-US" sz="1400" b="0" strike="noStrike" spc="-1">
                <a:solidFill>
                  <a:srgbClr val="FFDC77"/>
                </a:solidFill>
                <a:uFill>
                  <a:solidFill>
                    <a:srgbClr val="FFFFFF"/>
                  </a:solidFill>
                </a:uFill>
                <a:latin typeface="Nexa Bold"/>
              </a:rPr>
              <a:t>berkendara</a:t>
            </a:r>
            <a:r>
              <a:rPr lang="en-US" sz="1400" b="0" strike="noStrike" spc="-1">
                <a:solidFill>
                  <a:srgbClr val="FFFFFF"/>
                </a:solidFill>
                <a:uFill>
                  <a:solidFill>
                    <a:srgbClr val="FFFFFF"/>
                  </a:solidFill>
                </a:uFill>
                <a:latin typeface="Nexa Bold"/>
              </a:rPr>
              <a:t> setelah </a:t>
            </a:r>
            <a:r>
              <a:rPr lang="en-US" sz="1400" b="0" strike="noStrike" spc="-1">
                <a:solidFill>
                  <a:srgbClr val="FFDC77"/>
                </a:solidFill>
                <a:uFill>
                  <a:solidFill>
                    <a:srgbClr val="FFFFFF"/>
                  </a:solidFill>
                </a:uFill>
                <a:latin typeface="Nexa Bold"/>
              </a:rPr>
              <a:t>minum 4 gelas bir</a:t>
            </a:r>
            <a:endParaRPr lang="en-US" sz="1800" b="0" strike="noStrike" spc="-1">
              <a:solidFill>
                <a:srgbClr val="000000"/>
              </a:solidFill>
              <a:uFill>
                <a:solidFill>
                  <a:srgbClr val="FFFFFF"/>
                </a:solidFill>
              </a:uFill>
              <a:latin typeface="Calibri"/>
            </a:endParaRPr>
          </a:p>
        </p:txBody>
      </p:sp>
      <p:pic>
        <p:nvPicPr>
          <p:cNvPr id="129" name="Picture 6"/>
          <p:cNvPicPr/>
          <p:nvPr/>
        </p:nvPicPr>
        <p:blipFill>
          <a:blip r:embed="rId3"/>
          <a:stretch/>
        </p:blipFill>
        <p:spPr>
          <a:xfrm>
            <a:off x="1253880" y="3236400"/>
            <a:ext cx="1150920" cy="1335240"/>
          </a:xfrm>
          <a:prstGeom prst="rect">
            <a:avLst/>
          </a:prstGeom>
          <a:ln>
            <a:noFill/>
          </a:ln>
          <a:effectLst>
            <a:outerShdw blurRad="50800" dist="38100" algn="l" rotWithShape="0">
              <a:srgbClr val="000000">
                <a:alpha val="40000"/>
              </a:srgbClr>
            </a:outerShdw>
          </a:effectLst>
        </p:spPr>
      </p:pic>
      <p:sp>
        <p:nvSpPr>
          <p:cNvPr id="130" name="CustomShape 3"/>
          <p:cNvSpPr/>
          <p:nvPr/>
        </p:nvSpPr>
        <p:spPr>
          <a:xfrm>
            <a:off x="0" y="4991760"/>
            <a:ext cx="1427400" cy="1865880"/>
          </a:xfrm>
          <a:prstGeom prst="rtTriangle">
            <a:avLst/>
          </a:prstGeom>
          <a:solidFill>
            <a:srgbClr val="FFDC77"/>
          </a:solidFill>
          <a:ln>
            <a:noFill/>
          </a:ln>
        </p:spPr>
        <p:style>
          <a:lnRef idx="2">
            <a:schemeClr val="accent1">
              <a:shade val="50000"/>
            </a:schemeClr>
          </a:lnRef>
          <a:fillRef idx="1">
            <a:schemeClr val="accent1"/>
          </a:fillRef>
          <a:effectRef idx="0">
            <a:schemeClr val="accent1"/>
          </a:effectRef>
          <a:fontRef idx="minor"/>
        </p:style>
      </p:sp>
      <p:sp>
        <p:nvSpPr>
          <p:cNvPr id="131" name="CustomShape 4"/>
          <p:cNvSpPr/>
          <p:nvPr/>
        </p:nvSpPr>
        <p:spPr>
          <a:xfrm>
            <a:off x="1162080" y="5775840"/>
            <a:ext cx="133452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900" b="0" strike="noStrike" spc="-1">
                <a:solidFill>
                  <a:srgbClr val="FFFFFF"/>
                </a:solidFill>
                <a:uFill>
                  <a:solidFill>
                    <a:srgbClr val="FFFFFF"/>
                  </a:solidFill>
                </a:uFill>
                <a:latin typeface="Calibri"/>
              </a:rPr>
              <a:t>Source : VA Tech Transportation Institute</a:t>
            </a:r>
            <a:endParaRPr lang="en-US" sz="1800" b="0" strike="noStrike" spc="-1">
              <a:solidFill>
                <a:srgbClr val="000000"/>
              </a:solidFill>
              <a:uFill>
                <a:solidFill>
                  <a:srgbClr val="FFFFFF"/>
                </a:solidFill>
              </a:uFill>
              <a:latin typeface="Arial"/>
            </a:endParaRPr>
          </a:p>
        </p:txBody>
      </p:sp>
      <p:pic>
        <p:nvPicPr>
          <p:cNvPr id="132" name="Picture 8"/>
          <p:cNvPicPr/>
          <p:nvPr/>
        </p:nvPicPr>
        <p:blipFill>
          <a:blip r:embed="rId4"/>
          <a:stretch/>
        </p:blipFill>
        <p:spPr>
          <a:xfrm>
            <a:off x="3749040" y="3236400"/>
            <a:ext cx="1167840" cy="1335240"/>
          </a:xfrm>
          <a:prstGeom prst="rect">
            <a:avLst/>
          </a:prstGeom>
          <a:ln>
            <a:noFill/>
          </a:ln>
          <a:effectLst>
            <a:outerShdw blurRad="50800" dist="38100" algn="l" rotWithShape="0">
              <a:srgbClr val="000000">
                <a:alpha val="40000"/>
              </a:srgbClr>
            </a:outerShdw>
          </a:effectLst>
        </p:spPr>
      </p:pic>
      <p:sp>
        <p:nvSpPr>
          <p:cNvPr id="133" name="CustomShape 5"/>
          <p:cNvSpPr/>
          <p:nvPr/>
        </p:nvSpPr>
        <p:spPr>
          <a:xfrm>
            <a:off x="761040" y="4924080"/>
            <a:ext cx="2136240" cy="115308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1400" b="0" strike="noStrike" spc="-1">
                <a:solidFill>
                  <a:srgbClr val="FFFFFF"/>
                </a:solidFill>
                <a:uFill>
                  <a:solidFill>
                    <a:srgbClr val="FFFFFF"/>
                  </a:solidFill>
                </a:uFill>
                <a:latin typeface="Nexa Bold"/>
              </a:rPr>
              <a:t>Sama saja </a:t>
            </a:r>
            <a:r>
              <a:rPr lang="en-US" sz="1400" b="0" strike="noStrike" spc="-1">
                <a:solidFill>
                  <a:srgbClr val="FFDC77"/>
                </a:solidFill>
                <a:uFill>
                  <a:solidFill>
                    <a:srgbClr val="FFFFFF"/>
                  </a:solidFill>
                </a:uFill>
                <a:latin typeface="Nexa Bold"/>
              </a:rPr>
              <a:t>berkendara</a:t>
            </a:r>
            <a:r>
              <a:rPr lang="en-US" sz="1400" b="0" strike="noStrike" spc="-1">
                <a:solidFill>
                  <a:srgbClr val="FFFFFF"/>
                </a:solidFill>
                <a:uFill>
                  <a:solidFill>
                    <a:srgbClr val="FFFFFF"/>
                  </a:solidFill>
                </a:uFill>
                <a:latin typeface="Nexa Bold"/>
              </a:rPr>
              <a:t> dengan kondisi </a:t>
            </a:r>
            <a:r>
              <a:rPr lang="en-US" sz="1400" b="0" strike="noStrike" spc="-1">
                <a:solidFill>
                  <a:srgbClr val="FFDC77"/>
                </a:solidFill>
                <a:uFill>
                  <a:solidFill>
                    <a:srgbClr val="FFFFFF"/>
                  </a:solidFill>
                </a:uFill>
                <a:latin typeface="Nexa Bold"/>
              </a:rPr>
              <a:t>buta selama 5 detik</a:t>
            </a:r>
            <a:endParaRPr lang="en-US" sz="4400" b="0" strike="noStrike" spc="-1">
              <a:solidFill>
                <a:srgbClr val="000000"/>
              </a:solidFill>
              <a:uFill>
                <a:solidFill>
                  <a:srgbClr val="FFFFFF"/>
                </a:solidFill>
              </a:uFill>
              <a:latin typeface="Arial"/>
            </a:endParaRPr>
          </a:p>
        </p:txBody>
      </p:sp>
      <p:sp>
        <p:nvSpPr>
          <p:cNvPr id="134" name="CustomShape 6"/>
          <p:cNvSpPr/>
          <p:nvPr/>
        </p:nvSpPr>
        <p:spPr>
          <a:xfrm>
            <a:off x="6061320" y="4876560"/>
            <a:ext cx="2136240" cy="115308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1400" b="0" strike="noStrike" spc="-1">
                <a:solidFill>
                  <a:srgbClr val="FFFFFF"/>
                </a:solidFill>
                <a:uFill>
                  <a:solidFill>
                    <a:srgbClr val="FFFFFF"/>
                  </a:solidFill>
                </a:uFill>
                <a:latin typeface="Nexa Bold"/>
              </a:rPr>
              <a:t>Mengurangi reaksi untuk mengerem </a:t>
            </a:r>
            <a:r>
              <a:rPr lang="en-US" sz="1400" b="0" strike="noStrike" spc="-1">
                <a:solidFill>
                  <a:srgbClr val="FFDC77"/>
                </a:solidFill>
                <a:uFill>
                  <a:solidFill>
                    <a:srgbClr val="FFFFFF"/>
                  </a:solidFill>
                </a:uFill>
                <a:latin typeface="Nexa Bold"/>
              </a:rPr>
              <a:t>18%</a:t>
            </a:r>
            <a:endParaRPr lang="en-US" sz="4400" b="0" strike="noStrike" spc="-1">
              <a:solidFill>
                <a:srgbClr val="000000"/>
              </a:solidFill>
              <a:uFill>
                <a:solidFill>
                  <a:srgbClr val="FFFFFF"/>
                </a:solidFill>
              </a:uFill>
              <a:latin typeface="Arial"/>
            </a:endParaRPr>
          </a:p>
        </p:txBody>
      </p:sp>
      <p:sp>
        <p:nvSpPr>
          <p:cNvPr id="135" name="CustomShape 7"/>
          <p:cNvSpPr/>
          <p:nvPr/>
        </p:nvSpPr>
        <p:spPr>
          <a:xfrm>
            <a:off x="8798760" y="4924080"/>
            <a:ext cx="2136240" cy="1153080"/>
          </a:xfrm>
          <a:prstGeom prst="rect">
            <a:avLst/>
          </a:prstGeom>
          <a:noFill/>
          <a:ln>
            <a:noFill/>
          </a:ln>
        </p:spPr>
        <p:style>
          <a:lnRef idx="0">
            <a:scrgbClr r="0" g="0" b="0"/>
          </a:lnRef>
          <a:fillRef idx="0">
            <a:scrgbClr r="0" g="0" b="0"/>
          </a:fillRef>
          <a:effectRef idx="0">
            <a:scrgbClr r="0" g="0" b="0"/>
          </a:effectRef>
          <a:fontRef idx="minor"/>
        </p:style>
        <p:txBody>
          <a:bodyPr anchor="ctr"/>
          <a:lstStyle/>
          <a:p>
            <a:pPr algn="ctr">
              <a:lnSpc>
                <a:spcPct val="100000"/>
              </a:lnSpc>
            </a:pPr>
            <a:r>
              <a:rPr lang="en-US" sz="1400" b="0" strike="noStrike" spc="-1">
                <a:solidFill>
                  <a:srgbClr val="FFFFFF"/>
                </a:solidFill>
                <a:uFill>
                  <a:solidFill>
                    <a:srgbClr val="FFFFFF"/>
                  </a:solidFill>
                </a:uFill>
                <a:latin typeface="Nexa Bold"/>
              </a:rPr>
              <a:t>Membuat </a:t>
            </a:r>
            <a:r>
              <a:rPr lang="en-US" sz="1400" b="0" strike="noStrike" spc="-1">
                <a:solidFill>
                  <a:srgbClr val="FFDC77"/>
                </a:solidFill>
                <a:uFill>
                  <a:solidFill>
                    <a:srgbClr val="FFFFFF"/>
                  </a:solidFill>
                </a:uFill>
                <a:latin typeface="Nexa Bold"/>
              </a:rPr>
              <a:t>23x</a:t>
            </a:r>
            <a:r>
              <a:rPr lang="en-US" sz="1400" b="0" strike="noStrike" spc="-1">
                <a:solidFill>
                  <a:srgbClr val="FFFFFF"/>
                </a:solidFill>
                <a:uFill>
                  <a:solidFill>
                    <a:srgbClr val="FFFFFF"/>
                  </a:solidFill>
                </a:uFill>
                <a:latin typeface="Nexa Bold"/>
              </a:rPr>
              <a:t> lebih tinggi untuk </a:t>
            </a:r>
            <a:r>
              <a:rPr lang="en-US" sz="1400" b="0" strike="noStrike" spc="-1">
                <a:solidFill>
                  <a:srgbClr val="FFDC77"/>
                </a:solidFill>
                <a:uFill>
                  <a:solidFill>
                    <a:srgbClr val="FFFFFF"/>
                  </a:solidFill>
                </a:uFill>
                <a:latin typeface="Nexa Bold"/>
              </a:rPr>
              <a:t>kecelakaan</a:t>
            </a:r>
            <a:r>
              <a:rPr lang="en-US" sz="1400" b="0" strike="noStrike" spc="-1">
                <a:solidFill>
                  <a:srgbClr val="FFFFFF"/>
                </a:solidFill>
                <a:uFill>
                  <a:solidFill>
                    <a:srgbClr val="FFFFFF"/>
                  </a:solidFill>
                </a:uFill>
                <a:latin typeface="Nexa Bold"/>
              </a:rPr>
              <a:t>.</a:t>
            </a:r>
            <a:endParaRPr lang="en-US" sz="4400" b="0" strike="noStrike" spc="-1">
              <a:solidFill>
                <a:srgbClr val="000000"/>
              </a:solidFill>
              <a:uFill>
                <a:solidFill>
                  <a:srgbClr val="FFFFFF"/>
                </a:solidFill>
              </a:uFill>
              <a:latin typeface="Arial"/>
            </a:endParaRPr>
          </a:p>
        </p:txBody>
      </p:sp>
      <p:pic>
        <p:nvPicPr>
          <p:cNvPr id="136" name="Picture 12"/>
          <p:cNvPicPr/>
          <p:nvPr/>
        </p:nvPicPr>
        <p:blipFill>
          <a:blip r:embed="rId5"/>
          <a:stretch/>
        </p:blipFill>
        <p:spPr>
          <a:xfrm>
            <a:off x="6253920" y="3254400"/>
            <a:ext cx="1751400" cy="1335240"/>
          </a:xfrm>
          <a:prstGeom prst="rect">
            <a:avLst/>
          </a:prstGeom>
          <a:ln>
            <a:noFill/>
          </a:ln>
          <a:effectLst>
            <a:outerShdw blurRad="50800" dist="38100" algn="l" rotWithShape="0">
              <a:srgbClr val="000000">
                <a:alpha val="40000"/>
              </a:srgbClr>
            </a:outerShdw>
          </a:effectLst>
        </p:spPr>
      </p:pic>
      <p:pic>
        <p:nvPicPr>
          <p:cNvPr id="137" name="Picture 13"/>
          <p:cNvPicPr/>
          <p:nvPr/>
        </p:nvPicPr>
        <p:blipFill>
          <a:blip r:embed="rId6"/>
          <a:stretch/>
        </p:blipFill>
        <p:spPr>
          <a:xfrm>
            <a:off x="8798760" y="3254400"/>
            <a:ext cx="2125800" cy="1335240"/>
          </a:xfrm>
          <a:prstGeom prst="rect">
            <a:avLst/>
          </a:prstGeom>
          <a:ln>
            <a:noFill/>
          </a:ln>
          <a:effectLst>
            <a:outerShdw blurRad="50800" dist="38100" algn="l" rotWithShape="0">
              <a:srgbClr val="000000">
                <a:alpha val="40000"/>
              </a:srgbClr>
            </a:outerShdw>
          </a:effectLst>
        </p:spPr>
      </p:pic>
      <p:sp>
        <p:nvSpPr>
          <p:cNvPr id="138" name="CustomShape 8"/>
          <p:cNvSpPr/>
          <p:nvPr/>
        </p:nvSpPr>
        <p:spPr>
          <a:xfrm>
            <a:off x="3665520" y="5775840"/>
            <a:ext cx="1334520" cy="50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900" b="0" strike="noStrike" spc="-1">
                <a:solidFill>
                  <a:srgbClr val="FFFFFF"/>
                </a:solidFill>
                <a:uFill>
                  <a:solidFill>
                    <a:srgbClr val="FFFFFF"/>
                  </a:solidFill>
                </a:uFill>
                <a:latin typeface="Calibri"/>
              </a:rPr>
              <a:t>Source : National Hwy Transportation Safety Admin</a:t>
            </a:r>
            <a:endParaRPr lang="en-US" sz="1800" b="0" strike="noStrike" spc="-1">
              <a:solidFill>
                <a:srgbClr val="000000"/>
              </a:solidFill>
              <a:uFill>
                <a:solidFill>
                  <a:srgbClr val="FFFFFF"/>
                </a:solidFill>
              </a:uFill>
              <a:latin typeface="Arial"/>
            </a:endParaRPr>
          </a:p>
        </p:txBody>
      </p:sp>
      <p:sp>
        <p:nvSpPr>
          <p:cNvPr id="139" name="CustomShape 9"/>
          <p:cNvSpPr/>
          <p:nvPr/>
        </p:nvSpPr>
        <p:spPr>
          <a:xfrm>
            <a:off x="6462360" y="5775840"/>
            <a:ext cx="133452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900" b="0" strike="noStrike" spc="-1">
                <a:solidFill>
                  <a:srgbClr val="FFFFFF"/>
                </a:solidFill>
                <a:uFill>
                  <a:solidFill>
                    <a:srgbClr val="FFFFFF"/>
                  </a:solidFill>
                </a:uFill>
                <a:latin typeface="Calibri"/>
              </a:rPr>
              <a:t>Source : HumanFactor &amp; Ergonomic Society</a:t>
            </a:r>
            <a:endParaRPr lang="en-US" sz="1800" b="0" strike="noStrike" spc="-1">
              <a:solidFill>
                <a:srgbClr val="000000"/>
              </a:solidFill>
              <a:uFill>
                <a:solidFill>
                  <a:srgbClr val="FFFFFF"/>
                </a:solidFill>
              </a:uFill>
              <a:latin typeface="Arial"/>
            </a:endParaRPr>
          </a:p>
        </p:txBody>
      </p:sp>
      <p:sp>
        <p:nvSpPr>
          <p:cNvPr id="140" name="CustomShape 10"/>
          <p:cNvSpPr/>
          <p:nvPr/>
        </p:nvSpPr>
        <p:spPr>
          <a:xfrm>
            <a:off x="9199800" y="5775480"/>
            <a:ext cx="1334520" cy="50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900" b="0" strike="noStrike" spc="-1">
                <a:solidFill>
                  <a:srgbClr val="FFFFFF"/>
                </a:solidFill>
                <a:uFill>
                  <a:solidFill>
                    <a:srgbClr val="FFFFFF"/>
                  </a:solidFill>
                </a:uFill>
                <a:latin typeface="Calibri"/>
              </a:rPr>
              <a:t>Source : National Hwy Transportation Safety Admin</a:t>
            </a:r>
            <a:endParaRPr lang="en-US" sz="1800" b="0" strike="noStrike" spc="-1">
              <a:solidFill>
                <a:srgbClr val="000000"/>
              </a:solidFill>
              <a:uFill>
                <a:solidFill>
                  <a:srgbClr val="FFFFFF"/>
                </a:solidFill>
              </a:uFill>
              <a:latin typeface="Arial"/>
            </a:endParaRPr>
          </a:p>
        </p:txBody>
      </p:sp>
    </p:spTree>
  </p:cSld>
  <p:clrMapOvr>
    <a:masterClrMapping/>
  </p:clrMapOvr>
  <p:transition spd="med">
    <p:pull dir="r"/>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additive="repl">
                                        <p:cTn id="7" dur="500" fill="hold"/>
                                        <p:tgtEl>
                                          <p:spTgt spid="129"/>
                                        </p:tgtEl>
                                        <p:attrNameLst>
                                          <p:attrName/>
                                        </p:attrNameLst>
                                      </p:cBhvr>
                                      <p:tavLst>
                                        <p:tav tm="0">
                                          <p:val>
                                            <p:boolVal val="0"/>
                                          </p:val>
                                        </p:tav>
                                        <p:tav tm="100000">
                                          <p:val>
                                            <p:strVal val="#ppt_w"/>
                                          </p:val>
                                        </p:tav>
                                      </p:tavLst>
                                    </p:anim>
                                    <p:anim calcmode="lin" valueType="num">
                                      <p:cBhvr additive="repl">
                                        <p:cTn id="8" dur="500" fill="hold"/>
                                        <p:tgtEl>
                                          <p:spTgt spid="129"/>
                                        </p:tgtEl>
                                        <p:attrNameLst>
                                          <p:attrName/>
                                        </p:attrNameLst>
                                      </p:cBhvr>
                                      <p:tavLst>
                                        <p:tav tm="0">
                                          <p:val>
                                            <p:boolVal val="0"/>
                                          </p:val>
                                        </p:tav>
                                        <p:tav tm="100000">
                                          <p:val>
                                            <p:strVal val="#ppt_h"/>
                                          </p:val>
                                        </p:tav>
                                      </p:tavLst>
                                    </p:anim>
                                    <p:animEffect transition="in" filter="fade">
                                      <p:cBhvr additive="repl">
                                        <p:cTn id="9" dur="500"/>
                                        <p:tgtEl>
                                          <p:spTgt spid="129"/>
                                        </p:tgtEl>
                                      </p:cBhvr>
                                    </p:animEffect>
                                  </p:childTnLst>
                                </p:cTn>
                              </p:par>
                              <p:par>
                                <p:cTn id="10" presetID="10" presetClass="entr" fill="hold" nodeType="with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additive="repl">
                                        <p:cTn id="12" dur="500"/>
                                        <p:tgtEl>
                                          <p:spTgt spid="133"/>
                                        </p:tgtEl>
                                      </p:cBhvr>
                                    </p:animEffect>
                                  </p:childTnLst>
                                </p:cTn>
                              </p:par>
                              <p:par>
                                <p:cTn id="13" presetID="10" presetClass="entr" fill="hold" nodeType="with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additive="repl">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32"/>
                                        </p:tgtEl>
                                        <p:attrNameLst>
                                          <p:attrName>style.visibility</p:attrName>
                                        </p:attrNameLst>
                                      </p:cBhvr>
                                      <p:to>
                                        <p:strVal val="visible"/>
                                      </p:to>
                                    </p:set>
                                    <p:anim calcmode="lin" valueType="num">
                                      <p:cBhvr additive="repl">
                                        <p:cTn id="20" dur="500" fill="hold"/>
                                        <p:tgtEl>
                                          <p:spTgt spid="132"/>
                                        </p:tgtEl>
                                        <p:attrNameLst>
                                          <p:attrName/>
                                        </p:attrNameLst>
                                      </p:cBhvr>
                                      <p:tavLst>
                                        <p:tav tm="0">
                                          <p:val>
                                            <p:boolVal val="0"/>
                                          </p:val>
                                        </p:tav>
                                        <p:tav tm="100000">
                                          <p:val>
                                            <p:strVal val="#ppt_w"/>
                                          </p:val>
                                        </p:tav>
                                      </p:tavLst>
                                    </p:anim>
                                    <p:anim calcmode="lin" valueType="num">
                                      <p:cBhvr additive="repl">
                                        <p:cTn id="21" dur="500" fill="hold"/>
                                        <p:tgtEl>
                                          <p:spTgt spid="132"/>
                                        </p:tgtEl>
                                        <p:attrNameLst>
                                          <p:attrName/>
                                        </p:attrNameLst>
                                      </p:cBhvr>
                                      <p:tavLst>
                                        <p:tav tm="0">
                                          <p:val>
                                            <p:boolVal val="0"/>
                                          </p:val>
                                        </p:tav>
                                        <p:tav tm="100000">
                                          <p:val>
                                            <p:strVal val="#ppt_h"/>
                                          </p:val>
                                        </p:tav>
                                      </p:tavLst>
                                    </p:anim>
                                    <p:animEffect transition="in" filter="fade">
                                      <p:cBhvr additive="repl">
                                        <p:cTn id="22" dur="500"/>
                                        <p:tgtEl>
                                          <p:spTgt spid="132"/>
                                        </p:tgtEl>
                                      </p:cBhvr>
                                    </p:animEffect>
                                  </p:childTnLst>
                                </p:cTn>
                              </p:par>
                              <p:par>
                                <p:cTn id="23" presetID="10" presetClass="entr"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additive="repl">
                                        <p:cTn id="25" dur="500"/>
                                        <p:tgtEl>
                                          <p:spTgt spid="128"/>
                                        </p:tgtEl>
                                      </p:cBhvr>
                                    </p:animEffect>
                                  </p:childTnLst>
                                </p:cTn>
                              </p:par>
                              <p:par>
                                <p:cTn id="26" presetID="10" presetClass="entr" fill="hold" nodeType="withEffect">
                                  <p:stCondLst>
                                    <p:cond delay="0"/>
                                  </p:stCondLst>
                                  <p:childTnLst>
                                    <p:set>
                                      <p:cBhvr>
                                        <p:cTn id="27" dur="1" fill="hold">
                                          <p:stCondLst>
                                            <p:cond delay="0"/>
                                          </p:stCondLst>
                                        </p:cTn>
                                        <p:tgtEl>
                                          <p:spTgt spid="138"/>
                                        </p:tgtEl>
                                        <p:attrNameLst>
                                          <p:attrName>style.visibility</p:attrName>
                                        </p:attrNameLst>
                                      </p:cBhvr>
                                      <p:to>
                                        <p:strVal val="visible"/>
                                      </p:to>
                                    </p:set>
                                    <p:animEffect transition="in" filter="fade">
                                      <p:cBhvr additive="repl">
                                        <p:cTn id="28" dur="500"/>
                                        <p:tgtEl>
                                          <p:spTgt spid="13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36"/>
                                        </p:tgtEl>
                                        <p:attrNameLst>
                                          <p:attrName>style.visibility</p:attrName>
                                        </p:attrNameLst>
                                      </p:cBhvr>
                                      <p:to>
                                        <p:strVal val="visible"/>
                                      </p:to>
                                    </p:set>
                                    <p:anim calcmode="lin" valueType="num">
                                      <p:cBhvr additive="repl">
                                        <p:cTn id="33" dur="500" fill="hold"/>
                                        <p:tgtEl>
                                          <p:spTgt spid="136"/>
                                        </p:tgtEl>
                                        <p:attrNameLst>
                                          <p:attrName/>
                                        </p:attrNameLst>
                                      </p:cBhvr>
                                      <p:tavLst>
                                        <p:tav tm="0">
                                          <p:val>
                                            <p:boolVal val="0"/>
                                          </p:val>
                                        </p:tav>
                                        <p:tav tm="100000">
                                          <p:val>
                                            <p:strVal val="#ppt_w"/>
                                          </p:val>
                                        </p:tav>
                                      </p:tavLst>
                                    </p:anim>
                                    <p:anim calcmode="lin" valueType="num">
                                      <p:cBhvr additive="repl">
                                        <p:cTn id="34" dur="500" fill="hold"/>
                                        <p:tgtEl>
                                          <p:spTgt spid="136"/>
                                        </p:tgtEl>
                                        <p:attrNameLst>
                                          <p:attrName/>
                                        </p:attrNameLst>
                                      </p:cBhvr>
                                      <p:tavLst>
                                        <p:tav tm="0">
                                          <p:val>
                                            <p:boolVal val="0"/>
                                          </p:val>
                                        </p:tav>
                                        <p:tav tm="100000">
                                          <p:val>
                                            <p:strVal val="#ppt_h"/>
                                          </p:val>
                                        </p:tav>
                                      </p:tavLst>
                                    </p:anim>
                                    <p:animEffect transition="in" filter="fade">
                                      <p:cBhvr additive="repl">
                                        <p:cTn id="35" dur="500"/>
                                        <p:tgtEl>
                                          <p:spTgt spid="136"/>
                                        </p:tgtEl>
                                      </p:cBhvr>
                                    </p:animEffect>
                                  </p:childTnLst>
                                </p:cTn>
                              </p:par>
                              <p:par>
                                <p:cTn id="36" presetID="10" presetClass="entr" fill="hold" nodeType="withEffect">
                                  <p:stCondLst>
                                    <p:cond delay="0"/>
                                  </p:stCondLst>
                                  <p:childTnLst>
                                    <p:set>
                                      <p:cBhvr>
                                        <p:cTn id="37" dur="1" fill="hold">
                                          <p:stCondLst>
                                            <p:cond delay="0"/>
                                          </p:stCondLst>
                                        </p:cTn>
                                        <p:tgtEl>
                                          <p:spTgt spid="134">
                                            <p:txEl>
                                              <p:pRg st="0" end="37"/>
                                            </p:txEl>
                                          </p:spTgt>
                                        </p:tgtEl>
                                        <p:attrNameLst>
                                          <p:attrName>style.visibility</p:attrName>
                                        </p:attrNameLst>
                                      </p:cBhvr>
                                      <p:to>
                                        <p:strVal val="visible"/>
                                      </p:to>
                                    </p:set>
                                    <p:animEffect transition="in" filter="fade">
                                      <p:cBhvr additive="repl">
                                        <p:cTn id="38" dur="500"/>
                                        <p:tgtEl>
                                          <p:spTgt spid="134">
                                            <p:txEl>
                                              <p:pRg st="0" end="37"/>
                                            </p:txEl>
                                          </p:spTgt>
                                        </p:tgtEl>
                                      </p:cBhvr>
                                    </p:animEffect>
                                  </p:childTnLst>
                                </p:cTn>
                              </p:par>
                              <p:par>
                                <p:cTn id="39" presetID="10" presetClass="entr" fill="hold" nodeType="with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fade">
                                      <p:cBhvr additive="repl">
                                        <p:cTn id="41" dur="500"/>
                                        <p:tgtEl>
                                          <p:spTgt spid="139"/>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137"/>
                                        </p:tgtEl>
                                        <p:attrNameLst>
                                          <p:attrName>style.visibility</p:attrName>
                                        </p:attrNameLst>
                                      </p:cBhvr>
                                      <p:to>
                                        <p:strVal val="visible"/>
                                      </p:to>
                                    </p:set>
                                    <p:anim calcmode="lin" valueType="num">
                                      <p:cBhvr additive="repl">
                                        <p:cTn id="46" dur="500" fill="hold"/>
                                        <p:tgtEl>
                                          <p:spTgt spid="137"/>
                                        </p:tgtEl>
                                        <p:attrNameLst>
                                          <p:attrName/>
                                        </p:attrNameLst>
                                      </p:cBhvr>
                                      <p:tavLst>
                                        <p:tav tm="0">
                                          <p:val>
                                            <p:boolVal val="0"/>
                                          </p:val>
                                        </p:tav>
                                        <p:tav tm="100000">
                                          <p:val>
                                            <p:strVal val="#ppt_w"/>
                                          </p:val>
                                        </p:tav>
                                      </p:tavLst>
                                    </p:anim>
                                    <p:anim calcmode="lin" valueType="num">
                                      <p:cBhvr additive="repl">
                                        <p:cTn id="47" dur="500" fill="hold"/>
                                        <p:tgtEl>
                                          <p:spTgt spid="137"/>
                                        </p:tgtEl>
                                        <p:attrNameLst>
                                          <p:attrName/>
                                        </p:attrNameLst>
                                      </p:cBhvr>
                                      <p:tavLst>
                                        <p:tav tm="0">
                                          <p:val>
                                            <p:boolVal val="0"/>
                                          </p:val>
                                        </p:tav>
                                        <p:tav tm="100000">
                                          <p:val>
                                            <p:strVal val="#ppt_h"/>
                                          </p:val>
                                        </p:tav>
                                      </p:tavLst>
                                    </p:anim>
                                    <p:animEffect transition="in" filter="fade">
                                      <p:cBhvr additive="repl">
                                        <p:cTn id="48" dur="500"/>
                                        <p:tgtEl>
                                          <p:spTgt spid="137"/>
                                        </p:tgtEl>
                                      </p:cBhvr>
                                    </p:animEffect>
                                  </p:childTnLst>
                                </p:cTn>
                              </p:par>
                              <p:par>
                                <p:cTn id="49" presetID="10" presetClass="entr" fill="hold" nodeType="withEffect">
                                  <p:stCondLst>
                                    <p:cond delay="0"/>
                                  </p:stCondLst>
                                  <p:childTnLst>
                                    <p:set>
                                      <p:cBhvr>
                                        <p:cTn id="50" dur="1" fill="hold">
                                          <p:stCondLst>
                                            <p:cond delay="0"/>
                                          </p:stCondLst>
                                        </p:cTn>
                                        <p:tgtEl>
                                          <p:spTgt spid="135"/>
                                        </p:tgtEl>
                                        <p:attrNameLst>
                                          <p:attrName>style.visibility</p:attrName>
                                        </p:attrNameLst>
                                      </p:cBhvr>
                                      <p:to>
                                        <p:strVal val="visible"/>
                                      </p:to>
                                    </p:set>
                                    <p:animEffect transition="in" filter="fade">
                                      <p:cBhvr additive="repl">
                                        <p:cTn id="51" dur="500"/>
                                        <p:tgtEl>
                                          <p:spTgt spid="135"/>
                                        </p:tgtEl>
                                      </p:cBhvr>
                                    </p:animEffect>
                                  </p:childTnLst>
                                </p:cTn>
                              </p:par>
                              <p:par>
                                <p:cTn id="52" presetID="10" presetClass="entr"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additive="repl">
                                        <p:cTn id="54"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1589</TotalTime>
  <Words>632</Words>
  <Application>Microsoft Macintosh PowerPoint</Application>
  <PresentationFormat>Widescreen</PresentationFormat>
  <Paragraphs>141</Paragraphs>
  <Slides>18</Slides>
  <Notes>8</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Arial</vt:lpstr>
      <vt:lpstr>Calibri</vt:lpstr>
      <vt:lpstr>Calibri Light</vt:lpstr>
      <vt:lpstr>DejaVu Sans</vt:lpstr>
      <vt:lpstr>Fredoka One</vt:lpstr>
      <vt:lpstr>Nexa Bold</vt:lpstr>
      <vt:lpstr>Open Sans</vt:lpstr>
      <vt:lpstr>Pacifico</vt:lpstr>
      <vt:lpstr>Raleway</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We Help</vt:lpstr>
      <vt:lpstr>Business Strategy</vt:lpstr>
      <vt:lpstr>Step to Execute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LJ StaySafe</dc:title>
  <dc:subject/>
  <dc:creator>Raufi Musaddiq</dc:creator>
  <dc:description/>
  <cp:lastModifiedBy>Axellageraldinc Adryamarthanino</cp:lastModifiedBy>
  <cp:revision>114</cp:revision>
  <dcterms:created xsi:type="dcterms:W3CDTF">2018-04-19T04:29:54Z</dcterms:created>
  <dcterms:modified xsi:type="dcterms:W3CDTF">2018-09-09T06:50:35Z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